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4"/>
    <p:sldMasterId id="214748368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10287000" cx="18288000"/>
  <p:notesSz cx="6858000" cy="9144000"/>
  <p:embeddedFontLst>
    <p:embeddedFont>
      <p:font typeface="Roboto"/>
      <p:regular r:id="rId27"/>
      <p:bold r:id="rId28"/>
      <p:italic r:id="rId29"/>
      <p:boldItalic r:id="rId30"/>
    </p:embeddedFont>
    <p:embeddedFont>
      <p:font typeface="Roboto Medium"/>
      <p:regular r:id="rId31"/>
      <p:bold r:id="rId32"/>
      <p:italic r:id="rId33"/>
      <p:boldItalic r:id="rId34"/>
    </p:embeddedFont>
    <p:embeddedFont>
      <p:font typeface="Google Sans"/>
      <p:regular r:id="rId35"/>
      <p:bold r:id="rId36"/>
      <p:italic r:id="rId37"/>
      <p:boldItalic r:id="rId38"/>
    </p:embeddedFont>
    <p:embeddedFont>
      <p:font typeface="Google Sans Medium"/>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14D74B6-A46F-47D3-A199-AB7FE1537E6C}">
  <a:tblStyle styleId="{B14D74B6-A46F-47D3-A199-AB7FE1537E6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GoogleSansMedium-bold.fntdata"/><Relationship Id="rId20" Type="http://schemas.openxmlformats.org/officeDocument/2006/relationships/slide" Target="slides/slide14.xml"/><Relationship Id="rId42" Type="http://schemas.openxmlformats.org/officeDocument/2006/relationships/font" Target="fonts/GoogleSansMedium-boldItalic.fntdata"/><Relationship Id="rId41" Type="http://schemas.openxmlformats.org/officeDocument/2006/relationships/font" Target="fonts/GoogleSansMedium-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Roboto-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Medium-regular.fntdata"/><Relationship Id="rId30" Type="http://schemas.openxmlformats.org/officeDocument/2006/relationships/font" Target="fonts/Roboto-boldItalic.fntdata"/><Relationship Id="rId11" Type="http://schemas.openxmlformats.org/officeDocument/2006/relationships/slide" Target="slides/slide5.xml"/><Relationship Id="rId33" Type="http://schemas.openxmlformats.org/officeDocument/2006/relationships/font" Target="fonts/RobotoMedium-italic.fntdata"/><Relationship Id="rId10" Type="http://schemas.openxmlformats.org/officeDocument/2006/relationships/slide" Target="slides/slide4.xml"/><Relationship Id="rId32" Type="http://schemas.openxmlformats.org/officeDocument/2006/relationships/font" Target="fonts/RobotoMedium-bold.fntdata"/><Relationship Id="rId13" Type="http://schemas.openxmlformats.org/officeDocument/2006/relationships/slide" Target="slides/slide7.xml"/><Relationship Id="rId35" Type="http://schemas.openxmlformats.org/officeDocument/2006/relationships/font" Target="fonts/GoogleSans-regular.fntdata"/><Relationship Id="rId12" Type="http://schemas.openxmlformats.org/officeDocument/2006/relationships/slide" Target="slides/slide6.xml"/><Relationship Id="rId34" Type="http://schemas.openxmlformats.org/officeDocument/2006/relationships/font" Target="fonts/RobotoMedium-boldItalic.fntdata"/><Relationship Id="rId15" Type="http://schemas.openxmlformats.org/officeDocument/2006/relationships/slide" Target="slides/slide9.xml"/><Relationship Id="rId37" Type="http://schemas.openxmlformats.org/officeDocument/2006/relationships/font" Target="fonts/GoogleSans-italic.fntdata"/><Relationship Id="rId14" Type="http://schemas.openxmlformats.org/officeDocument/2006/relationships/slide" Target="slides/slide8.xml"/><Relationship Id="rId36" Type="http://schemas.openxmlformats.org/officeDocument/2006/relationships/font" Target="fonts/GoogleSans-bold.fntdata"/><Relationship Id="rId17" Type="http://schemas.openxmlformats.org/officeDocument/2006/relationships/slide" Target="slides/slide11.xml"/><Relationship Id="rId39" Type="http://schemas.openxmlformats.org/officeDocument/2006/relationships/font" Target="fonts/GoogleSansMedium-regular.fntdata"/><Relationship Id="rId16" Type="http://schemas.openxmlformats.org/officeDocument/2006/relationships/slide" Target="slides/slide10.xml"/><Relationship Id="rId38" Type="http://schemas.openxmlformats.org/officeDocument/2006/relationships/font" Target="fonts/GoogleSans-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e980de4d4a_1_48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e980de4d4a_1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assessment work.</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e980de4d4a_1_6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e980de4d4a_1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e980de4d4a_1_6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e980de4d4a_1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e980de4d4a_1_6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e980de4d4a_1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e980de4d4a_1_69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e980de4d4a_1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e980de4d4a_1_7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e980de4d4a_1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e980de4d4a_1_77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e980de4d4a_1_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e980de4d4a_1_78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e980de4d4a_1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e980de4d4a_1_79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e980de4d4a_1_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e980de4d4a_1_8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e980de4d4a_1_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e980de4d4a_1_8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e980de4d4a_1_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e980de4d4a_1_4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e980de4d4a_1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e980de4d4a_1_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e980de4d4a_1_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e980de4d4a_1_50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e980de4d4a_1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e980de4d4a_1_50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e980de4d4a_1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e980de4d4a_1_5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e980de4d4a_1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e980de4d4a_1_5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e980de4d4a_1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e980de4d4a_1_5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e980de4d4a_1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e980de4d4a_1_57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e980de4d4a_1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e980de4d4a_1_58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e980de4d4a_1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Video Info" showMasterSp="0">
  <p:cSld name="Blank_1_1">
    <p:bg>
      <p:bgPr>
        <a:noFill/>
      </p:bgPr>
    </p:bg>
    <p:spTree>
      <p:nvGrpSpPr>
        <p:cNvPr id="7" name="Shape 7"/>
        <p:cNvGrpSpPr/>
        <p:nvPr/>
      </p:nvGrpSpPr>
      <p:grpSpPr>
        <a:xfrm>
          <a:off x="0" y="0"/>
          <a:ext cx="0" cy="0"/>
          <a:chOff x="0" y="0"/>
          <a:chExt cx="0" cy="0"/>
        </a:xfrm>
      </p:grpSpPr>
      <p:sp>
        <p:nvSpPr>
          <p:cNvPr id="8" name="Google Shape;8;p2"/>
          <p:cNvSpPr/>
          <p:nvPr/>
        </p:nvSpPr>
        <p:spPr>
          <a:xfrm>
            <a:off x="-18300" y="-95250"/>
            <a:ext cx="18400800" cy="10496400"/>
          </a:xfrm>
          <a:prstGeom prst="rect">
            <a:avLst/>
          </a:prstGeom>
          <a:solidFill>
            <a:schemeClr val="accent5"/>
          </a:solidFill>
          <a:ln>
            <a:noFill/>
          </a:ln>
        </p:spPr>
        <p:txBody>
          <a:bodyPr anchorCtr="0" anchor="ctr" bIns="91450" lIns="91450" spcFirstLastPara="1" rIns="91450" wrap="square" tIns="91450">
            <a:noAutofit/>
          </a:bodyPr>
          <a:lstStyle/>
          <a:p>
            <a:pPr indent="0" lvl="0" marL="0" rtl="0" algn="l">
              <a:spcBef>
                <a:spcPts val="0"/>
              </a:spcBef>
              <a:spcAft>
                <a:spcPts val="0"/>
              </a:spcAft>
              <a:buNone/>
            </a:pPr>
            <a:r>
              <a:t/>
            </a:r>
            <a:endParaRPr/>
          </a:p>
        </p:txBody>
      </p:sp>
      <p:sp>
        <p:nvSpPr>
          <p:cNvPr id="9" name="Google Shape;9;p2"/>
          <p:cNvSpPr txBox="1"/>
          <p:nvPr>
            <p:ph type="title"/>
          </p:nvPr>
        </p:nvSpPr>
        <p:spPr>
          <a:xfrm>
            <a:off x="958500" y="2729700"/>
            <a:ext cx="16447200" cy="4827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44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Background">
  <p:cSld name="CUSTOM_1">
    <p:spTree>
      <p:nvGrpSpPr>
        <p:cNvPr id="36" name="Shape 36"/>
        <p:cNvGrpSpPr/>
        <p:nvPr/>
      </p:nvGrpSpPr>
      <p:grpSpPr>
        <a:xfrm>
          <a:off x="0" y="0"/>
          <a:ext cx="0" cy="0"/>
          <a:chOff x="0" y="0"/>
          <a:chExt cx="0" cy="0"/>
        </a:xfrm>
      </p:grpSpPr>
      <p:sp>
        <p:nvSpPr>
          <p:cNvPr id="37" name="Google Shape;37;p11"/>
          <p:cNvSpPr/>
          <p:nvPr/>
        </p:nvSpPr>
        <p:spPr>
          <a:xfrm>
            <a:off x="125" y="-125"/>
            <a:ext cx="18288000" cy="10287000"/>
          </a:xfrm>
          <a:prstGeom prst="rect">
            <a:avLst/>
          </a:prstGeom>
          <a:solidFill>
            <a:srgbClr val="FFFFFF"/>
          </a:solidFill>
          <a:ln>
            <a:noFill/>
          </a:ln>
        </p:spPr>
        <p:txBody>
          <a:bodyPr anchorCtr="0" anchor="ctr" bIns="91450" lIns="91450" spcFirstLastPara="1" rIns="91450" wrap="square" tIns="91450">
            <a:noAutofit/>
          </a:bodyPr>
          <a:lstStyle/>
          <a:p>
            <a:pPr indent="0" lvl="0" marL="0" rtl="0" algn="l">
              <a:spcBef>
                <a:spcPts val="0"/>
              </a:spcBef>
              <a:spcAft>
                <a:spcPts val="0"/>
              </a:spcAft>
              <a:buNone/>
            </a:pPr>
            <a:r>
              <a:t/>
            </a:r>
            <a:endParaRPr/>
          </a:p>
        </p:txBody>
      </p:sp>
      <p:sp>
        <p:nvSpPr>
          <p:cNvPr id="38" name="Google Shape;38;p11"/>
          <p:cNvSpPr txBox="1"/>
          <p:nvPr>
            <p:ph type="title"/>
          </p:nvPr>
        </p:nvSpPr>
        <p:spPr>
          <a:xfrm>
            <a:off x="1847500" y="1075775"/>
            <a:ext cx="14616300" cy="1075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4800">
                <a:solidFill>
                  <a:srgbClr val="434343"/>
                </a:solidFill>
                <a:latin typeface="Google Sans"/>
                <a:ea typeface="Google Sans"/>
                <a:cs typeface="Google Sans"/>
                <a:sym typeface="Google Sans"/>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Background 1">
  <p:cSld name="CUSTOM_1_1">
    <p:spTree>
      <p:nvGrpSpPr>
        <p:cNvPr id="39" name="Shape 39"/>
        <p:cNvGrpSpPr/>
        <p:nvPr/>
      </p:nvGrpSpPr>
      <p:grpSpPr>
        <a:xfrm>
          <a:off x="0" y="0"/>
          <a:ext cx="0" cy="0"/>
          <a:chOff x="0" y="0"/>
          <a:chExt cx="0" cy="0"/>
        </a:xfrm>
      </p:grpSpPr>
      <p:sp>
        <p:nvSpPr>
          <p:cNvPr id="40" name="Google Shape;40;p12"/>
          <p:cNvSpPr/>
          <p:nvPr/>
        </p:nvSpPr>
        <p:spPr>
          <a:xfrm>
            <a:off x="-18300" y="0"/>
            <a:ext cx="18400800" cy="10496400"/>
          </a:xfrm>
          <a:prstGeom prst="rect">
            <a:avLst/>
          </a:prstGeom>
          <a:solidFill>
            <a:srgbClr val="FFFFFF"/>
          </a:solidFill>
          <a:ln>
            <a:noFill/>
          </a:ln>
        </p:spPr>
        <p:txBody>
          <a:bodyPr anchorCtr="0" anchor="ctr" bIns="91450" lIns="91450" spcFirstLastPara="1" rIns="91450" wrap="square" tIns="914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p:cSld name="CUSTOM_6">
    <p:spTree>
      <p:nvGrpSpPr>
        <p:cNvPr id="44" name="Shape 44"/>
        <p:cNvGrpSpPr/>
        <p:nvPr/>
      </p:nvGrpSpPr>
      <p:grpSpPr>
        <a:xfrm>
          <a:off x="0" y="0"/>
          <a:ext cx="0" cy="0"/>
          <a:chOff x="0" y="0"/>
          <a:chExt cx="0" cy="0"/>
        </a:xfrm>
      </p:grpSpPr>
      <p:sp>
        <p:nvSpPr>
          <p:cNvPr id="45" name="Google Shape;45;p14"/>
          <p:cNvSpPr txBox="1"/>
          <p:nvPr>
            <p:ph type="title"/>
          </p:nvPr>
        </p:nvSpPr>
        <p:spPr>
          <a:xfrm>
            <a:off x="914400" y="3072500"/>
            <a:ext cx="8153700" cy="4138800"/>
          </a:xfrm>
          <a:prstGeom prst="rect">
            <a:avLst/>
          </a:prstGeom>
        </p:spPr>
        <p:txBody>
          <a:bodyPr anchorCtr="0" anchor="ctr" bIns="0" lIns="0" spcFirstLastPara="1" rIns="182850" wrap="square" tIns="0">
            <a:noAutofit/>
          </a:bodyPr>
          <a:lstStyle>
            <a:lvl1pPr lvl="0" rtl="0">
              <a:lnSpc>
                <a:spcPct val="100000"/>
              </a:lnSpc>
              <a:spcBef>
                <a:spcPts val="0"/>
              </a:spcBef>
              <a:spcAft>
                <a:spcPts val="0"/>
              </a:spcAft>
              <a:buNone/>
              <a:defRPr sz="6000"/>
            </a:lvl1pPr>
            <a:lvl2pPr lvl="1" rtl="0">
              <a:lnSpc>
                <a:spcPct val="100000"/>
              </a:lnSpc>
              <a:spcBef>
                <a:spcPts val="0"/>
              </a:spcBef>
              <a:spcAft>
                <a:spcPts val="0"/>
              </a:spcAft>
              <a:buNone/>
              <a:defRPr sz="6000"/>
            </a:lvl2pPr>
            <a:lvl3pPr lvl="2" rtl="0">
              <a:lnSpc>
                <a:spcPct val="100000"/>
              </a:lnSpc>
              <a:spcBef>
                <a:spcPts val="0"/>
              </a:spcBef>
              <a:spcAft>
                <a:spcPts val="0"/>
              </a:spcAft>
              <a:buNone/>
              <a:defRPr sz="6000"/>
            </a:lvl3pPr>
            <a:lvl4pPr lvl="3" rtl="0">
              <a:lnSpc>
                <a:spcPct val="100000"/>
              </a:lnSpc>
              <a:spcBef>
                <a:spcPts val="0"/>
              </a:spcBef>
              <a:spcAft>
                <a:spcPts val="0"/>
              </a:spcAft>
              <a:buNone/>
              <a:defRPr sz="6000"/>
            </a:lvl4pPr>
            <a:lvl5pPr lvl="4" rtl="0">
              <a:lnSpc>
                <a:spcPct val="100000"/>
              </a:lnSpc>
              <a:spcBef>
                <a:spcPts val="0"/>
              </a:spcBef>
              <a:spcAft>
                <a:spcPts val="0"/>
              </a:spcAft>
              <a:buNone/>
              <a:defRPr sz="6000"/>
            </a:lvl5pPr>
            <a:lvl6pPr lvl="5" rtl="0">
              <a:lnSpc>
                <a:spcPct val="100000"/>
              </a:lnSpc>
              <a:spcBef>
                <a:spcPts val="0"/>
              </a:spcBef>
              <a:spcAft>
                <a:spcPts val="0"/>
              </a:spcAft>
              <a:buNone/>
              <a:defRPr sz="6000"/>
            </a:lvl6pPr>
            <a:lvl7pPr lvl="6" rtl="0">
              <a:lnSpc>
                <a:spcPct val="100000"/>
              </a:lnSpc>
              <a:spcBef>
                <a:spcPts val="0"/>
              </a:spcBef>
              <a:spcAft>
                <a:spcPts val="0"/>
              </a:spcAft>
              <a:buNone/>
              <a:defRPr sz="6000"/>
            </a:lvl7pPr>
            <a:lvl8pPr lvl="7" rtl="0">
              <a:lnSpc>
                <a:spcPct val="100000"/>
              </a:lnSpc>
              <a:spcBef>
                <a:spcPts val="0"/>
              </a:spcBef>
              <a:spcAft>
                <a:spcPts val="0"/>
              </a:spcAft>
              <a:buNone/>
              <a:defRPr sz="6000"/>
            </a:lvl8pPr>
            <a:lvl9pPr lvl="8" rtl="0">
              <a:lnSpc>
                <a:spcPct val="100000"/>
              </a:lnSpc>
              <a:spcBef>
                <a:spcPts val="0"/>
              </a:spcBef>
              <a:spcAft>
                <a:spcPts val="0"/>
              </a:spcAft>
              <a:buNone/>
              <a:defRPr sz="6000"/>
            </a:lvl9pPr>
          </a:lstStyle>
          <a:p/>
        </p:txBody>
      </p:sp>
      <p:sp>
        <p:nvSpPr>
          <p:cNvPr id="46" name="Google Shape;46;p14"/>
          <p:cNvSpPr txBox="1"/>
          <p:nvPr>
            <p:ph idx="1" type="subTitle"/>
          </p:nvPr>
        </p:nvSpPr>
        <p:spPr>
          <a:xfrm>
            <a:off x="911450" y="7529100"/>
            <a:ext cx="4008000" cy="185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26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sp>
        <p:nvSpPr>
          <p:cNvPr id="47" name="Google Shape;47;p14"/>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pic>
        <p:nvPicPr>
          <p:cNvPr id="48" name="Google Shape;48;p14"/>
          <p:cNvPicPr preferRelativeResize="0"/>
          <p:nvPr/>
        </p:nvPicPr>
        <p:blipFill>
          <a:blip r:embed="rId2">
            <a:alphaModFix/>
          </a:blip>
          <a:stretch>
            <a:fillRect/>
          </a:stretch>
        </p:blipFill>
        <p:spPr>
          <a:xfrm>
            <a:off x="914350" y="920500"/>
            <a:ext cx="2242400" cy="3995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2">
  <p:cSld name="CUSTOM_6_1">
    <p:spTree>
      <p:nvGrpSpPr>
        <p:cNvPr id="49" name="Shape 49"/>
        <p:cNvGrpSpPr/>
        <p:nvPr/>
      </p:nvGrpSpPr>
      <p:grpSpPr>
        <a:xfrm>
          <a:off x="0" y="0"/>
          <a:ext cx="0" cy="0"/>
          <a:chOff x="0" y="0"/>
          <a:chExt cx="0" cy="0"/>
        </a:xfrm>
      </p:grpSpPr>
      <p:sp>
        <p:nvSpPr>
          <p:cNvPr id="50" name="Google Shape;50;p15"/>
          <p:cNvSpPr txBox="1"/>
          <p:nvPr>
            <p:ph type="title"/>
          </p:nvPr>
        </p:nvSpPr>
        <p:spPr>
          <a:xfrm>
            <a:off x="9220250" y="3072500"/>
            <a:ext cx="8153700" cy="4138800"/>
          </a:xfrm>
          <a:prstGeom prst="rect">
            <a:avLst/>
          </a:prstGeom>
        </p:spPr>
        <p:txBody>
          <a:bodyPr anchorCtr="0" anchor="ctr" bIns="0" lIns="0" spcFirstLastPara="1" rIns="182850" wrap="square" tIns="0">
            <a:noAutofit/>
          </a:bodyPr>
          <a:lstStyle>
            <a:lvl1pPr lvl="0" rtl="0">
              <a:lnSpc>
                <a:spcPct val="100000"/>
              </a:lnSpc>
              <a:spcBef>
                <a:spcPts val="0"/>
              </a:spcBef>
              <a:spcAft>
                <a:spcPts val="0"/>
              </a:spcAft>
              <a:buNone/>
              <a:defRPr sz="6000"/>
            </a:lvl1pPr>
            <a:lvl2pPr lvl="1" rtl="0">
              <a:lnSpc>
                <a:spcPct val="100000"/>
              </a:lnSpc>
              <a:spcBef>
                <a:spcPts val="0"/>
              </a:spcBef>
              <a:spcAft>
                <a:spcPts val="0"/>
              </a:spcAft>
              <a:buNone/>
              <a:defRPr sz="6000"/>
            </a:lvl2pPr>
            <a:lvl3pPr lvl="2" rtl="0">
              <a:lnSpc>
                <a:spcPct val="100000"/>
              </a:lnSpc>
              <a:spcBef>
                <a:spcPts val="0"/>
              </a:spcBef>
              <a:spcAft>
                <a:spcPts val="0"/>
              </a:spcAft>
              <a:buNone/>
              <a:defRPr sz="6000"/>
            </a:lvl3pPr>
            <a:lvl4pPr lvl="3" rtl="0">
              <a:lnSpc>
                <a:spcPct val="100000"/>
              </a:lnSpc>
              <a:spcBef>
                <a:spcPts val="0"/>
              </a:spcBef>
              <a:spcAft>
                <a:spcPts val="0"/>
              </a:spcAft>
              <a:buNone/>
              <a:defRPr sz="6000"/>
            </a:lvl4pPr>
            <a:lvl5pPr lvl="4" rtl="0">
              <a:lnSpc>
                <a:spcPct val="100000"/>
              </a:lnSpc>
              <a:spcBef>
                <a:spcPts val="0"/>
              </a:spcBef>
              <a:spcAft>
                <a:spcPts val="0"/>
              </a:spcAft>
              <a:buNone/>
              <a:defRPr sz="6000"/>
            </a:lvl5pPr>
            <a:lvl6pPr lvl="5" rtl="0">
              <a:lnSpc>
                <a:spcPct val="100000"/>
              </a:lnSpc>
              <a:spcBef>
                <a:spcPts val="0"/>
              </a:spcBef>
              <a:spcAft>
                <a:spcPts val="0"/>
              </a:spcAft>
              <a:buNone/>
              <a:defRPr sz="6000"/>
            </a:lvl6pPr>
            <a:lvl7pPr lvl="6" rtl="0">
              <a:lnSpc>
                <a:spcPct val="100000"/>
              </a:lnSpc>
              <a:spcBef>
                <a:spcPts val="0"/>
              </a:spcBef>
              <a:spcAft>
                <a:spcPts val="0"/>
              </a:spcAft>
              <a:buNone/>
              <a:defRPr sz="6000"/>
            </a:lvl7pPr>
            <a:lvl8pPr lvl="7" rtl="0">
              <a:lnSpc>
                <a:spcPct val="100000"/>
              </a:lnSpc>
              <a:spcBef>
                <a:spcPts val="0"/>
              </a:spcBef>
              <a:spcAft>
                <a:spcPts val="0"/>
              </a:spcAft>
              <a:buNone/>
              <a:defRPr sz="6000"/>
            </a:lvl8pPr>
            <a:lvl9pPr lvl="8" rtl="0">
              <a:lnSpc>
                <a:spcPct val="100000"/>
              </a:lnSpc>
              <a:spcBef>
                <a:spcPts val="0"/>
              </a:spcBef>
              <a:spcAft>
                <a:spcPts val="0"/>
              </a:spcAft>
              <a:buNone/>
              <a:defRPr sz="6000"/>
            </a:lvl9pPr>
          </a:lstStyle>
          <a:p/>
        </p:txBody>
      </p:sp>
      <p:sp>
        <p:nvSpPr>
          <p:cNvPr id="51" name="Google Shape;51;p15"/>
          <p:cNvSpPr txBox="1"/>
          <p:nvPr>
            <p:ph idx="1" type="subTitle"/>
          </p:nvPr>
        </p:nvSpPr>
        <p:spPr>
          <a:xfrm>
            <a:off x="9220250" y="7529100"/>
            <a:ext cx="4008000" cy="185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26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sp>
        <p:nvSpPr>
          <p:cNvPr id="52" name="Google Shape;52;p15"/>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pic>
        <p:nvPicPr>
          <p:cNvPr id="53" name="Google Shape;53;p15"/>
          <p:cNvPicPr preferRelativeResize="0"/>
          <p:nvPr/>
        </p:nvPicPr>
        <p:blipFill>
          <a:blip r:embed="rId2">
            <a:alphaModFix/>
          </a:blip>
          <a:stretch>
            <a:fillRect/>
          </a:stretch>
        </p:blipFill>
        <p:spPr>
          <a:xfrm>
            <a:off x="914350" y="920500"/>
            <a:ext cx="2242400" cy="3995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Title left/middle">
  <p:cSld name="CUSTOM_2_4">
    <p:spTree>
      <p:nvGrpSpPr>
        <p:cNvPr id="54" name="Shape 54"/>
        <p:cNvGrpSpPr/>
        <p:nvPr/>
      </p:nvGrpSpPr>
      <p:grpSpPr>
        <a:xfrm>
          <a:off x="0" y="0"/>
          <a:ext cx="0" cy="0"/>
          <a:chOff x="0" y="0"/>
          <a:chExt cx="0" cy="0"/>
        </a:xfrm>
      </p:grpSpPr>
      <p:sp>
        <p:nvSpPr>
          <p:cNvPr id="55" name="Google Shape;55;p16"/>
          <p:cNvSpPr txBox="1"/>
          <p:nvPr>
            <p:ph type="title"/>
          </p:nvPr>
        </p:nvSpPr>
        <p:spPr>
          <a:xfrm>
            <a:off x="914350" y="3072500"/>
            <a:ext cx="5376600" cy="4152000"/>
          </a:xfrm>
          <a:prstGeom prst="rect">
            <a:avLst/>
          </a:prstGeom>
        </p:spPr>
        <p:txBody>
          <a:bodyPr anchorCtr="0" anchor="ctr" bIns="0" lIns="0" spcFirstLastPara="1" rIns="18285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 name="Google Shape;56;p16"/>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57" name="Google Shape;57;p16"/>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Statement">
  <p:cSld name="CUSTOM_2_4_1">
    <p:spTree>
      <p:nvGrpSpPr>
        <p:cNvPr id="58" name="Shape 58"/>
        <p:cNvGrpSpPr/>
        <p:nvPr/>
      </p:nvGrpSpPr>
      <p:grpSpPr>
        <a:xfrm>
          <a:off x="0" y="0"/>
          <a:ext cx="0" cy="0"/>
          <a:chOff x="0" y="0"/>
          <a:chExt cx="0" cy="0"/>
        </a:xfrm>
      </p:grpSpPr>
      <p:pic>
        <p:nvPicPr>
          <p:cNvPr id="59" name="Google Shape;59;p17"/>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60" name="Google Shape;60;p17"/>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
        <p:nvSpPr>
          <p:cNvPr id="61" name="Google Shape;61;p17"/>
          <p:cNvSpPr txBox="1"/>
          <p:nvPr>
            <p:ph type="title"/>
          </p:nvPr>
        </p:nvSpPr>
        <p:spPr>
          <a:xfrm>
            <a:off x="1815600" y="3072500"/>
            <a:ext cx="14656800" cy="4151700"/>
          </a:xfrm>
          <a:prstGeom prst="rect">
            <a:avLst/>
          </a:prstGeom>
        </p:spPr>
        <p:txBody>
          <a:bodyPr anchorCtr="0" anchor="ctr" bIns="0" lIns="0" spcFirstLastPara="1" rIns="182850" wrap="square" tIns="0">
            <a:noAutofit/>
          </a:bodyPr>
          <a:lstStyle>
            <a:lvl1pPr lvl="0" rtl="0" algn="ctr">
              <a:spcBef>
                <a:spcPts val="0"/>
              </a:spcBef>
              <a:spcAft>
                <a:spcPts val="0"/>
              </a:spcAft>
              <a:buSzPts val="5600"/>
              <a:buFont typeface="Google Sans Medium"/>
              <a:buNone/>
              <a:defRPr sz="5600"/>
            </a:lvl1pPr>
            <a:lvl2pPr lvl="1" rtl="0" algn="ctr">
              <a:spcBef>
                <a:spcPts val="0"/>
              </a:spcBef>
              <a:spcAft>
                <a:spcPts val="0"/>
              </a:spcAft>
              <a:buSzPts val="5600"/>
              <a:buFont typeface="Google Sans Medium"/>
              <a:buNone/>
              <a:defRPr sz="5600"/>
            </a:lvl2pPr>
            <a:lvl3pPr lvl="2" rtl="0" algn="ctr">
              <a:spcBef>
                <a:spcPts val="0"/>
              </a:spcBef>
              <a:spcAft>
                <a:spcPts val="0"/>
              </a:spcAft>
              <a:buSzPts val="5600"/>
              <a:buFont typeface="Google Sans Medium"/>
              <a:buNone/>
              <a:defRPr sz="5600"/>
            </a:lvl3pPr>
            <a:lvl4pPr lvl="3" rtl="0" algn="ctr">
              <a:spcBef>
                <a:spcPts val="0"/>
              </a:spcBef>
              <a:spcAft>
                <a:spcPts val="0"/>
              </a:spcAft>
              <a:buSzPts val="5600"/>
              <a:buFont typeface="Google Sans Medium"/>
              <a:buNone/>
              <a:defRPr sz="5600"/>
            </a:lvl4pPr>
            <a:lvl5pPr lvl="4" rtl="0" algn="ctr">
              <a:spcBef>
                <a:spcPts val="0"/>
              </a:spcBef>
              <a:spcAft>
                <a:spcPts val="0"/>
              </a:spcAft>
              <a:buSzPts val="5600"/>
              <a:buFont typeface="Google Sans Medium"/>
              <a:buNone/>
              <a:defRPr sz="5600"/>
            </a:lvl5pPr>
            <a:lvl6pPr lvl="5" rtl="0" algn="ctr">
              <a:spcBef>
                <a:spcPts val="0"/>
              </a:spcBef>
              <a:spcAft>
                <a:spcPts val="0"/>
              </a:spcAft>
              <a:buSzPts val="5600"/>
              <a:buFont typeface="Google Sans Medium"/>
              <a:buNone/>
              <a:defRPr sz="5600"/>
            </a:lvl6pPr>
            <a:lvl7pPr lvl="6" rtl="0" algn="ctr">
              <a:spcBef>
                <a:spcPts val="0"/>
              </a:spcBef>
              <a:spcAft>
                <a:spcPts val="0"/>
              </a:spcAft>
              <a:buSzPts val="5600"/>
              <a:buFont typeface="Google Sans Medium"/>
              <a:buNone/>
              <a:defRPr sz="5600"/>
            </a:lvl7pPr>
            <a:lvl8pPr lvl="7" rtl="0" algn="ctr">
              <a:spcBef>
                <a:spcPts val="0"/>
              </a:spcBef>
              <a:spcAft>
                <a:spcPts val="0"/>
              </a:spcAft>
              <a:buSzPts val="5600"/>
              <a:buFont typeface="Google Sans Medium"/>
              <a:buNone/>
              <a:defRPr sz="5600"/>
            </a:lvl8pPr>
            <a:lvl9pPr lvl="8" rtl="0" algn="ctr">
              <a:spcBef>
                <a:spcPts val="0"/>
              </a:spcBef>
              <a:spcAft>
                <a:spcPts val="0"/>
              </a:spcAft>
              <a:buSzPts val="5600"/>
              <a:buFont typeface="Google Sans Medium"/>
              <a:buNone/>
              <a:defRPr sz="5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Content">
  <p:cSld name="CUSTOM_2_3">
    <p:spTree>
      <p:nvGrpSpPr>
        <p:cNvPr id="62" name="Shape 62"/>
        <p:cNvGrpSpPr/>
        <p:nvPr/>
      </p:nvGrpSpPr>
      <p:grpSpPr>
        <a:xfrm>
          <a:off x="0" y="0"/>
          <a:ext cx="0" cy="0"/>
          <a:chOff x="0" y="0"/>
          <a:chExt cx="0" cy="0"/>
        </a:xfrm>
      </p:grpSpPr>
      <p:sp>
        <p:nvSpPr>
          <p:cNvPr id="63" name="Google Shape;63;p18"/>
          <p:cNvSpPr txBox="1"/>
          <p:nvPr>
            <p:ph idx="1" type="body"/>
          </p:nvPr>
        </p:nvSpPr>
        <p:spPr>
          <a:xfrm>
            <a:off x="914350" y="3072500"/>
            <a:ext cx="10917900" cy="6164100"/>
          </a:xfrm>
          <a:prstGeom prst="rect">
            <a:avLst/>
          </a:prstGeom>
        </p:spPr>
        <p:txBody>
          <a:bodyPr anchorCtr="0" anchor="t" bIns="0" lIns="0" spcFirstLastPara="1" rIns="0"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sp>
        <p:nvSpPr>
          <p:cNvPr id="64" name="Google Shape;64;p18"/>
          <p:cNvSpPr txBox="1"/>
          <p:nvPr>
            <p:ph type="title"/>
          </p:nvPr>
        </p:nvSpPr>
        <p:spPr>
          <a:xfrm>
            <a:off x="914350" y="920500"/>
            <a:ext cx="10917900" cy="1999800"/>
          </a:xfrm>
          <a:prstGeom prst="rect">
            <a:avLst/>
          </a:prstGeom>
        </p:spPr>
        <p:txBody>
          <a:bodyPr anchorCtr="0" anchor="t" bIns="0" lIns="0" spcFirstLastPara="1" rIns="18285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5" name="Google Shape;65;p18"/>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66" name="Google Shape;66;p18"/>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Two columns">
  <p:cSld name="CUSTOM_2_2">
    <p:spTree>
      <p:nvGrpSpPr>
        <p:cNvPr id="67" name="Shape 67"/>
        <p:cNvGrpSpPr/>
        <p:nvPr/>
      </p:nvGrpSpPr>
      <p:grpSpPr>
        <a:xfrm>
          <a:off x="0" y="0"/>
          <a:ext cx="0" cy="0"/>
          <a:chOff x="0" y="0"/>
          <a:chExt cx="0" cy="0"/>
        </a:xfrm>
      </p:grpSpPr>
      <p:sp>
        <p:nvSpPr>
          <p:cNvPr id="68" name="Google Shape;68;p19"/>
          <p:cNvSpPr txBox="1"/>
          <p:nvPr>
            <p:ph type="title"/>
          </p:nvPr>
        </p:nvSpPr>
        <p:spPr>
          <a:xfrm>
            <a:off x="914350" y="920500"/>
            <a:ext cx="8154000" cy="1999800"/>
          </a:xfrm>
          <a:prstGeom prst="rect">
            <a:avLst/>
          </a:prstGeom>
        </p:spPr>
        <p:txBody>
          <a:bodyPr anchorCtr="0" anchor="t" bIns="0" lIns="0" spcFirstLastPara="1" rIns="18285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19"/>
          <p:cNvSpPr txBox="1"/>
          <p:nvPr>
            <p:ph idx="1" type="body"/>
          </p:nvPr>
        </p:nvSpPr>
        <p:spPr>
          <a:xfrm>
            <a:off x="914350" y="3072500"/>
            <a:ext cx="8154000" cy="6164100"/>
          </a:xfrm>
          <a:prstGeom prst="rect">
            <a:avLst/>
          </a:prstGeom>
        </p:spPr>
        <p:txBody>
          <a:bodyPr anchorCtr="0" anchor="t" bIns="0" lIns="0" spcFirstLastPara="1" rIns="182875" wrap="square" tIns="0">
            <a:noAutofit/>
          </a:bodyPr>
          <a:lstStyle>
            <a:lvl1pPr indent="-406400" lvl="0" marL="457200" rtl="0">
              <a:lnSpc>
                <a:spcPct val="115000"/>
              </a:lnSpc>
              <a:spcBef>
                <a:spcPts val="0"/>
              </a:spcBef>
              <a:spcAft>
                <a:spcPts val="0"/>
              </a:spcAft>
              <a:buSzPts val="2800"/>
              <a:buChar char="●"/>
              <a:defRPr/>
            </a:lvl1pPr>
            <a:lvl2pPr indent="-406400" lvl="1" marL="914400" rtl="0">
              <a:lnSpc>
                <a:spcPct val="115000"/>
              </a:lnSpc>
              <a:spcBef>
                <a:spcPts val="0"/>
              </a:spcBef>
              <a:spcAft>
                <a:spcPts val="0"/>
              </a:spcAft>
              <a:buSzPts val="2800"/>
              <a:buChar char="○"/>
              <a:defRPr/>
            </a:lvl2pPr>
            <a:lvl3pPr indent="-406400" lvl="2" marL="1371600" rtl="0">
              <a:lnSpc>
                <a:spcPct val="115000"/>
              </a:lnSpc>
              <a:spcBef>
                <a:spcPts val="0"/>
              </a:spcBef>
              <a:spcAft>
                <a:spcPts val="0"/>
              </a:spcAft>
              <a:buSzPts val="2800"/>
              <a:buChar char="■"/>
              <a:defRPr/>
            </a:lvl3pPr>
            <a:lvl4pPr indent="-406400" lvl="3" marL="1828800" rtl="0">
              <a:lnSpc>
                <a:spcPct val="115000"/>
              </a:lnSpc>
              <a:spcBef>
                <a:spcPts val="0"/>
              </a:spcBef>
              <a:spcAft>
                <a:spcPts val="0"/>
              </a:spcAft>
              <a:buSzPts val="2800"/>
              <a:buChar char="●"/>
              <a:defRPr/>
            </a:lvl4pPr>
            <a:lvl5pPr indent="-406400" lvl="4" marL="2286000" rtl="0">
              <a:lnSpc>
                <a:spcPct val="115000"/>
              </a:lnSpc>
              <a:spcBef>
                <a:spcPts val="0"/>
              </a:spcBef>
              <a:spcAft>
                <a:spcPts val="0"/>
              </a:spcAft>
              <a:buSzPts val="2800"/>
              <a:buChar char="○"/>
              <a:defRPr/>
            </a:lvl5pPr>
            <a:lvl6pPr indent="-406400" lvl="5" marL="2743200" rtl="0">
              <a:lnSpc>
                <a:spcPct val="115000"/>
              </a:lnSpc>
              <a:spcBef>
                <a:spcPts val="0"/>
              </a:spcBef>
              <a:spcAft>
                <a:spcPts val="0"/>
              </a:spcAft>
              <a:buSzPts val="2800"/>
              <a:buChar char="■"/>
              <a:defRPr/>
            </a:lvl6pPr>
            <a:lvl7pPr indent="-406400" lvl="6" marL="3200400" rtl="0">
              <a:lnSpc>
                <a:spcPct val="115000"/>
              </a:lnSpc>
              <a:spcBef>
                <a:spcPts val="0"/>
              </a:spcBef>
              <a:spcAft>
                <a:spcPts val="0"/>
              </a:spcAft>
              <a:buSzPts val="2800"/>
              <a:buChar char="●"/>
              <a:defRPr/>
            </a:lvl7pPr>
            <a:lvl8pPr indent="-406400" lvl="7" marL="3657600" rtl="0">
              <a:lnSpc>
                <a:spcPct val="115000"/>
              </a:lnSpc>
              <a:spcBef>
                <a:spcPts val="0"/>
              </a:spcBef>
              <a:spcAft>
                <a:spcPts val="0"/>
              </a:spcAft>
              <a:buSzPts val="2800"/>
              <a:buChar char="○"/>
              <a:defRPr/>
            </a:lvl8pPr>
            <a:lvl9pPr indent="-406400" lvl="8" marL="4114800" rtl="0">
              <a:lnSpc>
                <a:spcPct val="115000"/>
              </a:lnSpc>
              <a:spcBef>
                <a:spcPts val="0"/>
              </a:spcBef>
              <a:spcAft>
                <a:spcPts val="0"/>
              </a:spcAft>
              <a:buSzPts val="2800"/>
              <a:buChar char="■"/>
              <a:defRPr/>
            </a:lvl9pPr>
          </a:lstStyle>
          <a:p/>
        </p:txBody>
      </p:sp>
      <p:sp>
        <p:nvSpPr>
          <p:cNvPr id="70" name="Google Shape;70;p19"/>
          <p:cNvSpPr txBox="1"/>
          <p:nvPr>
            <p:ph idx="2" type="body"/>
          </p:nvPr>
        </p:nvSpPr>
        <p:spPr>
          <a:xfrm>
            <a:off x="9220250" y="3072500"/>
            <a:ext cx="8154000" cy="6164100"/>
          </a:xfrm>
          <a:prstGeom prst="rect">
            <a:avLst/>
          </a:prstGeom>
        </p:spPr>
        <p:txBody>
          <a:bodyPr anchorCtr="0" anchor="t" bIns="0" lIns="0" spcFirstLastPara="1" rIns="182875" wrap="square" tIns="0">
            <a:noAutofit/>
          </a:bodyPr>
          <a:lstStyle>
            <a:lvl1pPr indent="-406400" lvl="0" marL="457200" rtl="0">
              <a:lnSpc>
                <a:spcPct val="115000"/>
              </a:lnSpc>
              <a:spcBef>
                <a:spcPts val="0"/>
              </a:spcBef>
              <a:spcAft>
                <a:spcPts val="0"/>
              </a:spcAft>
              <a:buSzPts val="2800"/>
              <a:buChar char="●"/>
              <a:defRPr/>
            </a:lvl1pPr>
            <a:lvl2pPr indent="-406400" lvl="1" marL="914400" rtl="0">
              <a:lnSpc>
                <a:spcPct val="115000"/>
              </a:lnSpc>
              <a:spcBef>
                <a:spcPts val="0"/>
              </a:spcBef>
              <a:spcAft>
                <a:spcPts val="0"/>
              </a:spcAft>
              <a:buSzPts val="2800"/>
              <a:buChar char="○"/>
              <a:defRPr/>
            </a:lvl2pPr>
            <a:lvl3pPr indent="-406400" lvl="2" marL="1371600" rtl="0">
              <a:lnSpc>
                <a:spcPct val="115000"/>
              </a:lnSpc>
              <a:spcBef>
                <a:spcPts val="0"/>
              </a:spcBef>
              <a:spcAft>
                <a:spcPts val="0"/>
              </a:spcAft>
              <a:buSzPts val="2800"/>
              <a:buChar char="■"/>
              <a:defRPr/>
            </a:lvl3pPr>
            <a:lvl4pPr indent="-406400" lvl="3" marL="1828800" rtl="0">
              <a:lnSpc>
                <a:spcPct val="115000"/>
              </a:lnSpc>
              <a:spcBef>
                <a:spcPts val="0"/>
              </a:spcBef>
              <a:spcAft>
                <a:spcPts val="0"/>
              </a:spcAft>
              <a:buSzPts val="2800"/>
              <a:buChar char="●"/>
              <a:defRPr/>
            </a:lvl4pPr>
            <a:lvl5pPr indent="-406400" lvl="4" marL="2286000" rtl="0">
              <a:lnSpc>
                <a:spcPct val="115000"/>
              </a:lnSpc>
              <a:spcBef>
                <a:spcPts val="0"/>
              </a:spcBef>
              <a:spcAft>
                <a:spcPts val="0"/>
              </a:spcAft>
              <a:buSzPts val="2800"/>
              <a:buChar char="○"/>
              <a:defRPr/>
            </a:lvl5pPr>
            <a:lvl6pPr indent="-406400" lvl="5" marL="2743200" rtl="0">
              <a:lnSpc>
                <a:spcPct val="115000"/>
              </a:lnSpc>
              <a:spcBef>
                <a:spcPts val="0"/>
              </a:spcBef>
              <a:spcAft>
                <a:spcPts val="0"/>
              </a:spcAft>
              <a:buSzPts val="2800"/>
              <a:buChar char="■"/>
              <a:defRPr/>
            </a:lvl6pPr>
            <a:lvl7pPr indent="-406400" lvl="6" marL="3200400" rtl="0">
              <a:lnSpc>
                <a:spcPct val="115000"/>
              </a:lnSpc>
              <a:spcBef>
                <a:spcPts val="0"/>
              </a:spcBef>
              <a:spcAft>
                <a:spcPts val="0"/>
              </a:spcAft>
              <a:buSzPts val="2800"/>
              <a:buChar char="●"/>
              <a:defRPr/>
            </a:lvl7pPr>
            <a:lvl8pPr indent="-406400" lvl="7" marL="3657600" rtl="0">
              <a:lnSpc>
                <a:spcPct val="115000"/>
              </a:lnSpc>
              <a:spcBef>
                <a:spcPts val="0"/>
              </a:spcBef>
              <a:spcAft>
                <a:spcPts val="0"/>
              </a:spcAft>
              <a:buSzPts val="2800"/>
              <a:buChar char="○"/>
              <a:defRPr/>
            </a:lvl8pPr>
            <a:lvl9pPr indent="-406400" lvl="8" marL="4114800" rtl="0">
              <a:lnSpc>
                <a:spcPct val="115000"/>
              </a:lnSpc>
              <a:spcBef>
                <a:spcPts val="0"/>
              </a:spcBef>
              <a:spcAft>
                <a:spcPts val="0"/>
              </a:spcAft>
              <a:buSzPts val="2800"/>
              <a:buChar char="■"/>
              <a:defRPr/>
            </a:lvl9pPr>
          </a:lstStyle>
          <a:p/>
        </p:txBody>
      </p:sp>
      <p:pic>
        <p:nvPicPr>
          <p:cNvPr id="71" name="Google Shape;71;p19"/>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72" name="Google Shape;72;p19"/>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Three columns">
  <p:cSld name="CUSTOM_3">
    <p:spTree>
      <p:nvGrpSpPr>
        <p:cNvPr id="73" name="Shape 73"/>
        <p:cNvGrpSpPr/>
        <p:nvPr/>
      </p:nvGrpSpPr>
      <p:grpSpPr>
        <a:xfrm>
          <a:off x="0" y="0"/>
          <a:ext cx="0" cy="0"/>
          <a:chOff x="0" y="0"/>
          <a:chExt cx="0" cy="0"/>
        </a:xfrm>
      </p:grpSpPr>
      <p:sp>
        <p:nvSpPr>
          <p:cNvPr id="74" name="Google Shape;74;p20"/>
          <p:cNvSpPr txBox="1"/>
          <p:nvPr>
            <p:ph type="title"/>
          </p:nvPr>
        </p:nvSpPr>
        <p:spPr>
          <a:xfrm>
            <a:off x="914350" y="920500"/>
            <a:ext cx="8154000" cy="1999800"/>
          </a:xfrm>
          <a:prstGeom prst="rect">
            <a:avLst/>
          </a:prstGeom>
        </p:spPr>
        <p:txBody>
          <a:bodyPr anchorCtr="0" anchor="t" bIns="0" lIns="0" spcFirstLastPara="1" rIns="18285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 name="Google Shape;75;p20"/>
          <p:cNvSpPr txBox="1"/>
          <p:nvPr>
            <p:ph idx="1" type="body"/>
          </p:nvPr>
        </p:nvSpPr>
        <p:spPr>
          <a:xfrm>
            <a:off x="914350" y="3072500"/>
            <a:ext cx="5376600" cy="6164100"/>
          </a:xfrm>
          <a:prstGeom prst="rect">
            <a:avLst/>
          </a:prstGeom>
        </p:spPr>
        <p:txBody>
          <a:bodyPr anchorCtr="0" anchor="t" bIns="0" lIns="0" spcFirstLastPara="1" rIns="182875"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sp>
        <p:nvSpPr>
          <p:cNvPr id="76" name="Google Shape;76;p20"/>
          <p:cNvSpPr txBox="1"/>
          <p:nvPr>
            <p:ph idx="2" type="body"/>
          </p:nvPr>
        </p:nvSpPr>
        <p:spPr>
          <a:xfrm>
            <a:off x="6455650" y="3072500"/>
            <a:ext cx="5376600" cy="6164100"/>
          </a:xfrm>
          <a:prstGeom prst="rect">
            <a:avLst/>
          </a:prstGeom>
        </p:spPr>
        <p:txBody>
          <a:bodyPr anchorCtr="0" anchor="t" bIns="0" lIns="0" spcFirstLastPara="1" rIns="182875"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sp>
        <p:nvSpPr>
          <p:cNvPr id="77" name="Google Shape;77;p20"/>
          <p:cNvSpPr txBox="1"/>
          <p:nvPr>
            <p:ph idx="3" type="body"/>
          </p:nvPr>
        </p:nvSpPr>
        <p:spPr>
          <a:xfrm>
            <a:off x="11997100" y="3072500"/>
            <a:ext cx="5376600" cy="6164100"/>
          </a:xfrm>
          <a:prstGeom prst="rect">
            <a:avLst/>
          </a:prstGeom>
        </p:spPr>
        <p:txBody>
          <a:bodyPr anchorCtr="0" anchor="t" bIns="0" lIns="0" spcFirstLastPara="1" rIns="182875"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pic>
        <p:nvPicPr>
          <p:cNvPr id="78" name="Google Shape;78;p20"/>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79" name="Google Shape;79;p20"/>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Four columns">
  <p:cSld name="CUSTOM_3_1">
    <p:spTree>
      <p:nvGrpSpPr>
        <p:cNvPr id="80" name="Shape 80"/>
        <p:cNvGrpSpPr/>
        <p:nvPr/>
      </p:nvGrpSpPr>
      <p:grpSpPr>
        <a:xfrm>
          <a:off x="0" y="0"/>
          <a:ext cx="0" cy="0"/>
          <a:chOff x="0" y="0"/>
          <a:chExt cx="0" cy="0"/>
        </a:xfrm>
      </p:grpSpPr>
      <p:sp>
        <p:nvSpPr>
          <p:cNvPr id="81" name="Google Shape;81;p21"/>
          <p:cNvSpPr txBox="1"/>
          <p:nvPr>
            <p:ph type="title"/>
          </p:nvPr>
        </p:nvSpPr>
        <p:spPr>
          <a:xfrm>
            <a:off x="914350" y="920500"/>
            <a:ext cx="8154000" cy="1999800"/>
          </a:xfrm>
          <a:prstGeom prst="rect">
            <a:avLst/>
          </a:prstGeom>
        </p:spPr>
        <p:txBody>
          <a:bodyPr anchorCtr="0" anchor="t" bIns="0" lIns="0" spcFirstLastPara="1" rIns="18285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 name="Google Shape;82;p21"/>
          <p:cNvSpPr txBox="1"/>
          <p:nvPr>
            <p:ph idx="1" type="body"/>
          </p:nvPr>
        </p:nvSpPr>
        <p:spPr>
          <a:xfrm>
            <a:off x="914400" y="3072500"/>
            <a:ext cx="4000800" cy="6164100"/>
          </a:xfrm>
          <a:prstGeom prst="rect">
            <a:avLst/>
          </a:prstGeom>
        </p:spPr>
        <p:txBody>
          <a:bodyPr anchorCtr="0" anchor="t" bIns="0" lIns="0" spcFirstLastPara="1" rIns="182875"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sp>
        <p:nvSpPr>
          <p:cNvPr id="83" name="Google Shape;83;p21"/>
          <p:cNvSpPr txBox="1"/>
          <p:nvPr>
            <p:ph idx="2" type="body"/>
          </p:nvPr>
        </p:nvSpPr>
        <p:spPr>
          <a:xfrm>
            <a:off x="5067883" y="3072500"/>
            <a:ext cx="4000800" cy="6164100"/>
          </a:xfrm>
          <a:prstGeom prst="rect">
            <a:avLst/>
          </a:prstGeom>
        </p:spPr>
        <p:txBody>
          <a:bodyPr anchorCtr="0" anchor="t" bIns="0" lIns="0" spcFirstLastPara="1" rIns="182875"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sp>
        <p:nvSpPr>
          <p:cNvPr id="84" name="Google Shape;84;p21"/>
          <p:cNvSpPr txBox="1"/>
          <p:nvPr>
            <p:ph idx="3" type="body"/>
          </p:nvPr>
        </p:nvSpPr>
        <p:spPr>
          <a:xfrm>
            <a:off x="9220636" y="3072500"/>
            <a:ext cx="4000800" cy="6164100"/>
          </a:xfrm>
          <a:prstGeom prst="rect">
            <a:avLst/>
          </a:prstGeom>
        </p:spPr>
        <p:txBody>
          <a:bodyPr anchorCtr="0" anchor="t" bIns="0" lIns="0" spcFirstLastPara="1" rIns="182875"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sp>
        <p:nvSpPr>
          <p:cNvPr id="85" name="Google Shape;85;p21"/>
          <p:cNvSpPr txBox="1"/>
          <p:nvPr>
            <p:ph idx="4" type="body"/>
          </p:nvPr>
        </p:nvSpPr>
        <p:spPr>
          <a:xfrm>
            <a:off x="13373400" y="3072500"/>
            <a:ext cx="4000800" cy="6164100"/>
          </a:xfrm>
          <a:prstGeom prst="rect">
            <a:avLst/>
          </a:prstGeom>
        </p:spPr>
        <p:txBody>
          <a:bodyPr anchorCtr="0" anchor="t" bIns="0" lIns="0" spcFirstLastPara="1" rIns="182875"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pic>
        <p:nvPicPr>
          <p:cNvPr id="86" name="Google Shape;86;p21"/>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87" name="Google Shape;87;p21"/>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fe Zone Blank">
  <p:cSld name="Image Slide">
    <p:spTree>
      <p:nvGrpSpPr>
        <p:cNvPr id="10" name="Shape 10"/>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Quote">
  <p:cSld name="CUSTOM_3_1_1_1_1_1_2">
    <p:spTree>
      <p:nvGrpSpPr>
        <p:cNvPr id="88" name="Shape 88"/>
        <p:cNvGrpSpPr/>
        <p:nvPr/>
      </p:nvGrpSpPr>
      <p:grpSpPr>
        <a:xfrm>
          <a:off x="0" y="0"/>
          <a:ext cx="0" cy="0"/>
          <a:chOff x="0" y="0"/>
          <a:chExt cx="0" cy="0"/>
        </a:xfrm>
      </p:grpSpPr>
      <p:sp>
        <p:nvSpPr>
          <p:cNvPr id="89" name="Google Shape;89;p22"/>
          <p:cNvSpPr txBox="1"/>
          <p:nvPr>
            <p:ph type="title"/>
          </p:nvPr>
        </p:nvSpPr>
        <p:spPr>
          <a:xfrm>
            <a:off x="914400" y="3072500"/>
            <a:ext cx="12307800" cy="4151400"/>
          </a:xfrm>
          <a:prstGeom prst="rect">
            <a:avLst/>
          </a:prstGeom>
        </p:spPr>
        <p:txBody>
          <a:bodyPr anchorCtr="0" anchor="b" bIns="0" lIns="0" spcFirstLastPara="1" rIns="182850" wrap="square" tIns="0">
            <a:noAutofit/>
          </a:bodyPr>
          <a:lstStyle>
            <a:lvl1pPr lvl="0" rtl="0">
              <a:lnSpc>
                <a:spcPct val="125000"/>
              </a:lnSpc>
              <a:spcBef>
                <a:spcPts val="0"/>
              </a:spcBef>
              <a:spcAft>
                <a:spcPts val="0"/>
              </a:spcAft>
              <a:buNone/>
              <a:defRPr sz="4800"/>
            </a:lvl1pPr>
            <a:lvl2pPr lvl="1" rtl="0">
              <a:lnSpc>
                <a:spcPct val="125000"/>
              </a:lnSpc>
              <a:spcBef>
                <a:spcPts val="2000"/>
              </a:spcBef>
              <a:spcAft>
                <a:spcPts val="0"/>
              </a:spcAft>
              <a:buNone/>
              <a:defRPr sz="4800"/>
            </a:lvl2pPr>
            <a:lvl3pPr lvl="2" rtl="0">
              <a:lnSpc>
                <a:spcPct val="125000"/>
              </a:lnSpc>
              <a:spcBef>
                <a:spcPts val="2000"/>
              </a:spcBef>
              <a:spcAft>
                <a:spcPts val="0"/>
              </a:spcAft>
              <a:buNone/>
              <a:defRPr sz="4800"/>
            </a:lvl3pPr>
            <a:lvl4pPr lvl="3" rtl="0">
              <a:lnSpc>
                <a:spcPct val="125000"/>
              </a:lnSpc>
              <a:spcBef>
                <a:spcPts val="2000"/>
              </a:spcBef>
              <a:spcAft>
                <a:spcPts val="0"/>
              </a:spcAft>
              <a:buNone/>
              <a:defRPr sz="4800"/>
            </a:lvl4pPr>
            <a:lvl5pPr lvl="4" rtl="0">
              <a:lnSpc>
                <a:spcPct val="125000"/>
              </a:lnSpc>
              <a:spcBef>
                <a:spcPts val="2000"/>
              </a:spcBef>
              <a:spcAft>
                <a:spcPts val="0"/>
              </a:spcAft>
              <a:buNone/>
              <a:defRPr sz="4800"/>
            </a:lvl5pPr>
            <a:lvl6pPr lvl="5" rtl="0">
              <a:lnSpc>
                <a:spcPct val="125000"/>
              </a:lnSpc>
              <a:spcBef>
                <a:spcPts val="2000"/>
              </a:spcBef>
              <a:spcAft>
                <a:spcPts val="0"/>
              </a:spcAft>
              <a:buNone/>
              <a:defRPr sz="4800"/>
            </a:lvl6pPr>
            <a:lvl7pPr lvl="6" rtl="0">
              <a:lnSpc>
                <a:spcPct val="125000"/>
              </a:lnSpc>
              <a:spcBef>
                <a:spcPts val="2000"/>
              </a:spcBef>
              <a:spcAft>
                <a:spcPts val="0"/>
              </a:spcAft>
              <a:buNone/>
              <a:defRPr sz="4800"/>
            </a:lvl7pPr>
            <a:lvl8pPr lvl="7" rtl="0">
              <a:lnSpc>
                <a:spcPct val="125000"/>
              </a:lnSpc>
              <a:spcBef>
                <a:spcPts val="2000"/>
              </a:spcBef>
              <a:spcAft>
                <a:spcPts val="0"/>
              </a:spcAft>
              <a:buNone/>
              <a:defRPr sz="4800"/>
            </a:lvl8pPr>
            <a:lvl9pPr lvl="8" rtl="0">
              <a:lnSpc>
                <a:spcPct val="125000"/>
              </a:lnSpc>
              <a:spcBef>
                <a:spcPts val="2000"/>
              </a:spcBef>
              <a:spcAft>
                <a:spcPts val="2000"/>
              </a:spcAft>
              <a:buNone/>
              <a:defRPr sz="4800"/>
            </a:lvl9pPr>
          </a:lstStyle>
          <a:p/>
        </p:txBody>
      </p:sp>
      <p:pic>
        <p:nvPicPr>
          <p:cNvPr id="90" name="Google Shape;90;p22"/>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91" name="Google Shape;91;p22"/>
          <p:cNvSpPr txBox="1"/>
          <p:nvPr>
            <p:ph idx="1" type="subTitle"/>
          </p:nvPr>
        </p:nvSpPr>
        <p:spPr>
          <a:xfrm>
            <a:off x="914400" y="7376500"/>
            <a:ext cx="8153400" cy="18600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92" name="Google Shape;92;p22"/>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arge graphic">
  <p:cSld name="CUSTOM_3_1_1_1_1">
    <p:spTree>
      <p:nvGrpSpPr>
        <p:cNvPr id="93" name="Shape 93"/>
        <p:cNvGrpSpPr/>
        <p:nvPr/>
      </p:nvGrpSpPr>
      <p:grpSpPr>
        <a:xfrm>
          <a:off x="0" y="0"/>
          <a:ext cx="0" cy="0"/>
          <a:chOff x="0" y="0"/>
          <a:chExt cx="0" cy="0"/>
        </a:xfrm>
      </p:grpSpPr>
      <p:sp>
        <p:nvSpPr>
          <p:cNvPr id="94" name="Google Shape;94;p23"/>
          <p:cNvSpPr txBox="1"/>
          <p:nvPr>
            <p:ph type="title"/>
          </p:nvPr>
        </p:nvSpPr>
        <p:spPr>
          <a:xfrm>
            <a:off x="914400" y="3072500"/>
            <a:ext cx="5376600" cy="1993200"/>
          </a:xfrm>
          <a:prstGeom prst="rect">
            <a:avLst/>
          </a:prstGeom>
        </p:spPr>
        <p:txBody>
          <a:bodyPr anchorCtr="0" anchor="b" bIns="0" lIns="0" spcFirstLastPara="1" rIns="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 name="Google Shape;95;p23"/>
          <p:cNvSpPr txBox="1"/>
          <p:nvPr>
            <p:ph idx="1" type="body"/>
          </p:nvPr>
        </p:nvSpPr>
        <p:spPr>
          <a:xfrm>
            <a:off x="914400" y="5212100"/>
            <a:ext cx="5376600" cy="4024500"/>
          </a:xfrm>
          <a:prstGeom prst="rect">
            <a:avLst/>
          </a:prstGeom>
        </p:spPr>
        <p:txBody>
          <a:bodyPr anchorCtr="0" anchor="t" bIns="0" lIns="0" spcFirstLastPara="1" rIns="0"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pic>
        <p:nvPicPr>
          <p:cNvPr id="96" name="Google Shape;96;p23"/>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97" name="Google Shape;97;p23"/>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Plain">
  <p:cSld name="CUSTOM_3_1_1_1_1_1_1_1_1_1_1">
    <p:spTree>
      <p:nvGrpSpPr>
        <p:cNvPr id="98" name="Shape 98"/>
        <p:cNvGrpSpPr/>
        <p:nvPr/>
      </p:nvGrpSpPr>
      <p:grpSpPr>
        <a:xfrm>
          <a:off x="0" y="0"/>
          <a:ext cx="0" cy="0"/>
          <a:chOff x="0" y="0"/>
          <a:chExt cx="0" cy="0"/>
        </a:xfrm>
      </p:grpSpPr>
      <p:pic>
        <p:nvPicPr>
          <p:cNvPr id="99" name="Google Shape;99;p24"/>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100" name="Google Shape;100;p24"/>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Simple primary break">
  <p:cSld name="CUSTOM_3_1_1_1_1_1_1_1_1_1_1_1">
    <p:bg>
      <p:bgPr>
        <a:solidFill>
          <a:srgbClr val="202124"/>
        </a:solidFill>
      </p:bgPr>
    </p:bg>
    <p:spTree>
      <p:nvGrpSpPr>
        <p:cNvPr id="101" name="Shape 101"/>
        <p:cNvGrpSpPr/>
        <p:nvPr/>
      </p:nvGrpSpPr>
      <p:grpSpPr>
        <a:xfrm>
          <a:off x="0" y="0"/>
          <a:ext cx="0" cy="0"/>
          <a:chOff x="0" y="0"/>
          <a:chExt cx="0" cy="0"/>
        </a:xfrm>
      </p:grpSpPr>
      <p:sp>
        <p:nvSpPr>
          <p:cNvPr id="102" name="Google Shape;102;p25"/>
          <p:cNvSpPr txBox="1"/>
          <p:nvPr>
            <p:ph type="title"/>
          </p:nvPr>
        </p:nvSpPr>
        <p:spPr>
          <a:xfrm>
            <a:off x="914350" y="3070800"/>
            <a:ext cx="10918200" cy="4145400"/>
          </a:xfrm>
          <a:prstGeom prst="rect">
            <a:avLst/>
          </a:prstGeom>
        </p:spPr>
        <p:txBody>
          <a:bodyPr anchorCtr="0" anchor="ctr" bIns="0" lIns="0" spcFirstLastPara="1" rIns="182850" wrap="square" tIns="0">
            <a:noAutofit/>
          </a:bodyPr>
          <a:lstStyle>
            <a:lvl1pPr lvl="0" rtl="0">
              <a:spcBef>
                <a:spcPts val="0"/>
              </a:spcBef>
              <a:spcAft>
                <a:spcPts val="0"/>
              </a:spcAft>
              <a:buNone/>
              <a:defRPr sz="6000">
                <a:solidFill>
                  <a:srgbClr val="FFFFFF"/>
                </a:solidFill>
              </a:defRPr>
            </a:lvl1pPr>
            <a:lvl2pPr lvl="1" rtl="0">
              <a:spcBef>
                <a:spcPts val="0"/>
              </a:spcBef>
              <a:spcAft>
                <a:spcPts val="0"/>
              </a:spcAft>
              <a:buNone/>
              <a:defRPr sz="6000">
                <a:solidFill>
                  <a:srgbClr val="FFFFFF"/>
                </a:solidFill>
              </a:defRPr>
            </a:lvl2pPr>
            <a:lvl3pPr lvl="2" rtl="0">
              <a:spcBef>
                <a:spcPts val="0"/>
              </a:spcBef>
              <a:spcAft>
                <a:spcPts val="0"/>
              </a:spcAft>
              <a:buNone/>
              <a:defRPr sz="6000">
                <a:solidFill>
                  <a:srgbClr val="FFFFFF"/>
                </a:solidFill>
              </a:defRPr>
            </a:lvl3pPr>
            <a:lvl4pPr lvl="3" rtl="0">
              <a:spcBef>
                <a:spcPts val="0"/>
              </a:spcBef>
              <a:spcAft>
                <a:spcPts val="0"/>
              </a:spcAft>
              <a:buNone/>
              <a:defRPr sz="6000">
                <a:solidFill>
                  <a:srgbClr val="FFFFFF"/>
                </a:solidFill>
              </a:defRPr>
            </a:lvl4pPr>
            <a:lvl5pPr lvl="4" rtl="0">
              <a:spcBef>
                <a:spcPts val="0"/>
              </a:spcBef>
              <a:spcAft>
                <a:spcPts val="0"/>
              </a:spcAft>
              <a:buNone/>
              <a:defRPr sz="6000">
                <a:solidFill>
                  <a:srgbClr val="FFFFFF"/>
                </a:solidFill>
              </a:defRPr>
            </a:lvl5pPr>
            <a:lvl6pPr lvl="5" rtl="0">
              <a:spcBef>
                <a:spcPts val="0"/>
              </a:spcBef>
              <a:spcAft>
                <a:spcPts val="0"/>
              </a:spcAft>
              <a:buNone/>
              <a:defRPr sz="6000">
                <a:solidFill>
                  <a:srgbClr val="FFFFFF"/>
                </a:solidFill>
              </a:defRPr>
            </a:lvl6pPr>
            <a:lvl7pPr lvl="6" rtl="0">
              <a:spcBef>
                <a:spcPts val="0"/>
              </a:spcBef>
              <a:spcAft>
                <a:spcPts val="0"/>
              </a:spcAft>
              <a:buNone/>
              <a:defRPr sz="6000">
                <a:solidFill>
                  <a:srgbClr val="FFFFFF"/>
                </a:solidFill>
              </a:defRPr>
            </a:lvl7pPr>
            <a:lvl8pPr lvl="7" rtl="0">
              <a:spcBef>
                <a:spcPts val="0"/>
              </a:spcBef>
              <a:spcAft>
                <a:spcPts val="0"/>
              </a:spcAft>
              <a:buNone/>
              <a:defRPr sz="6000">
                <a:solidFill>
                  <a:srgbClr val="FFFFFF"/>
                </a:solidFill>
              </a:defRPr>
            </a:lvl8pPr>
            <a:lvl9pPr lvl="8" rtl="0">
              <a:spcBef>
                <a:spcPts val="0"/>
              </a:spcBef>
              <a:spcAft>
                <a:spcPts val="0"/>
              </a:spcAft>
              <a:buNone/>
              <a:defRPr sz="6000">
                <a:solidFill>
                  <a:srgbClr val="FFFFFF"/>
                </a:solidFill>
              </a:defRPr>
            </a:lvl9pPr>
          </a:lstStyle>
          <a:p/>
        </p:txBody>
      </p:sp>
      <p:pic>
        <p:nvPicPr>
          <p:cNvPr id="103" name="Google Shape;103;p25"/>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104" name="Google Shape;104;p25"/>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Simple secondary break">
  <p:cSld name="CUSTOM_3_1_1_1_1_1_1_1_1_1_1_1_1">
    <p:bg>
      <p:bgPr>
        <a:solidFill>
          <a:srgbClr val="FFFFFF"/>
        </a:solidFill>
      </p:bgPr>
    </p:bg>
    <p:spTree>
      <p:nvGrpSpPr>
        <p:cNvPr id="105" name="Shape 105"/>
        <p:cNvGrpSpPr/>
        <p:nvPr/>
      </p:nvGrpSpPr>
      <p:grpSpPr>
        <a:xfrm>
          <a:off x="0" y="0"/>
          <a:ext cx="0" cy="0"/>
          <a:chOff x="0" y="0"/>
          <a:chExt cx="0" cy="0"/>
        </a:xfrm>
      </p:grpSpPr>
      <p:sp>
        <p:nvSpPr>
          <p:cNvPr id="106" name="Google Shape;106;p26"/>
          <p:cNvSpPr txBox="1"/>
          <p:nvPr>
            <p:ph type="title"/>
          </p:nvPr>
        </p:nvSpPr>
        <p:spPr>
          <a:xfrm>
            <a:off x="914350" y="3070800"/>
            <a:ext cx="8153700" cy="4145400"/>
          </a:xfrm>
          <a:prstGeom prst="rect">
            <a:avLst/>
          </a:prstGeom>
        </p:spPr>
        <p:txBody>
          <a:bodyPr anchorCtr="0" anchor="ctr" bIns="0" lIns="0" spcFirstLastPara="1" rIns="182850" wrap="square" tIns="0">
            <a:noAutofit/>
          </a:bodyPr>
          <a:lstStyle>
            <a:lvl1pPr lvl="0" rtl="0">
              <a:spcBef>
                <a:spcPts val="0"/>
              </a:spcBef>
              <a:spcAft>
                <a:spcPts val="0"/>
              </a:spcAft>
              <a:buNone/>
              <a:defRPr sz="6000"/>
            </a:lvl1pPr>
            <a:lvl2pPr lvl="1" rtl="0">
              <a:spcBef>
                <a:spcPts val="0"/>
              </a:spcBef>
              <a:spcAft>
                <a:spcPts val="0"/>
              </a:spcAft>
              <a:buNone/>
              <a:defRPr sz="6000"/>
            </a:lvl2pPr>
            <a:lvl3pPr lvl="2" rtl="0">
              <a:spcBef>
                <a:spcPts val="0"/>
              </a:spcBef>
              <a:spcAft>
                <a:spcPts val="0"/>
              </a:spcAft>
              <a:buNone/>
              <a:defRPr sz="6000"/>
            </a:lvl3pPr>
            <a:lvl4pPr lvl="3" rtl="0">
              <a:spcBef>
                <a:spcPts val="0"/>
              </a:spcBef>
              <a:spcAft>
                <a:spcPts val="0"/>
              </a:spcAft>
              <a:buNone/>
              <a:defRPr sz="6000"/>
            </a:lvl4pPr>
            <a:lvl5pPr lvl="4" rtl="0">
              <a:spcBef>
                <a:spcPts val="0"/>
              </a:spcBef>
              <a:spcAft>
                <a:spcPts val="0"/>
              </a:spcAft>
              <a:buNone/>
              <a:defRPr sz="6000"/>
            </a:lvl5pPr>
            <a:lvl6pPr lvl="5" rtl="0">
              <a:spcBef>
                <a:spcPts val="0"/>
              </a:spcBef>
              <a:spcAft>
                <a:spcPts val="0"/>
              </a:spcAft>
              <a:buNone/>
              <a:defRPr sz="6000"/>
            </a:lvl6pPr>
            <a:lvl7pPr lvl="6" rtl="0">
              <a:spcBef>
                <a:spcPts val="0"/>
              </a:spcBef>
              <a:spcAft>
                <a:spcPts val="0"/>
              </a:spcAft>
              <a:buNone/>
              <a:defRPr sz="6000"/>
            </a:lvl7pPr>
            <a:lvl8pPr lvl="7" rtl="0">
              <a:spcBef>
                <a:spcPts val="0"/>
              </a:spcBef>
              <a:spcAft>
                <a:spcPts val="0"/>
              </a:spcAft>
              <a:buNone/>
              <a:defRPr sz="6000"/>
            </a:lvl8pPr>
            <a:lvl9pPr lvl="8" rtl="0">
              <a:spcBef>
                <a:spcPts val="0"/>
              </a:spcBef>
              <a:spcAft>
                <a:spcPts val="0"/>
              </a:spcAft>
              <a:buNone/>
              <a:defRPr sz="6000"/>
            </a:lvl9pPr>
          </a:lstStyle>
          <a:p/>
        </p:txBody>
      </p:sp>
      <p:pic>
        <p:nvPicPr>
          <p:cNvPr id="107" name="Google Shape;107;p26"/>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108" name="Google Shape;108;p26"/>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Simple secondary break 1">
  <p:cSld name="CUSTOM_3_1_1_1_1_1_1_1_1_1_1_1_1_1">
    <p:bg>
      <p:bgPr>
        <a:solidFill>
          <a:srgbClr val="FFFFFF"/>
        </a:solidFill>
      </p:bgPr>
    </p:bg>
    <p:spTree>
      <p:nvGrpSpPr>
        <p:cNvPr id="109" name="Shape 109"/>
        <p:cNvGrpSpPr/>
        <p:nvPr/>
      </p:nvGrpSpPr>
      <p:grpSpPr>
        <a:xfrm>
          <a:off x="0" y="0"/>
          <a:ext cx="0" cy="0"/>
          <a:chOff x="0" y="0"/>
          <a:chExt cx="0" cy="0"/>
        </a:xfrm>
      </p:grpSpPr>
      <p:sp>
        <p:nvSpPr>
          <p:cNvPr id="110" name="Google Shape;110;p27"/>
          <p:cNvSpPr txBox="1"/>
          <p:nvPr>
            <p:ph type="title"/>
          </p:nvPr>
        </p:nvSpPr>
        <p:spPr>
          <a:xfrm>
            <a:off x="9220250" y="3070800"/>
            <a:ext cx="8153700" cy="4145400"/>
          </a:xfrm>
          <a:prstGeom prst="rect">
            <a:avLst/>
          </a:prstGeom>
        </p:spPr>
        <p:txBody>
          <a:bodyPr anchorCtr="0" anchor="ctr" bIns="0" lIns="0" spcFirstLastPara="1" rIns="182850" wrap="square" tIns="0">
            <a:noAutofit/>
          </a:bodyPr>
          <a:lstStyle>
            <a:lvl1pPr lvl="0" rtl="0">
              <a:spcBef>
                <a:spcPts val="0"/>
              </a:spcBef>
              <a:spcAft>
                <a:spcPts val="0"/>
              </a:spcAft>
              <a:buNone/>
              <a:defRPr sz="6000"/>
            </a:lvl1pPr>
            <a:lvl2pPr lvl="1" rtl="0">
              <a:spcBef>
                <a:spcPts val="0"/>
              </a:spcBef>
              <a:spcAft>
                <a:spcPts val="0"/>
              </a:spcAft>
              <a:buNone/>
              <a:defRPr sz="6000"/>
            </a:lvl2pPr>
            <a:lvl3pPr lvl="2" rtl="0">
              <a:spcBef>
                <a:spcPts val="0"/>
              </a:spcBef>
              <a:spcAft>
                <a:spcPts val="0"/>
              </a:spcAft>
              <a:buNone/>
              <a:defRPr sz="6000"/>
            </a:lvl3pPr>
            <a:lvl4pPr lvl="3" rtl="0">
              <a:spcBef>
                <a:spcPts val="0"/>
              </a:spcBef>
              <a:spcAft>
                <a:spcPts val="0"/>
              </a:spcAft>
              <a:buNone/>
              <a:defRPr sz="6000"/>
            </a:lvl4pPr>
            <a:lvl5pPr lvl="4" rtl="0">
              <a:spcBef>
                <a:spcPts val="0"/>
              </a:spcBef>
              <a:spcAft>
                <a:spcPts val="0"/>
              </a:spcAft>
              <a:buNone/>
              <a:defRPr sz="6000"/>
            </a:lvl5pPr>
            <a:lvl6pPr lvl="5" rtl="0">
              <a:spcBef>
                <a:spcPts val="0"/>
              </a:spcBef>
              <a:spcAft>
                <a:spcPts val="0"/>
              </a:spcAft>
              <a:buNone/>
              <a:defRPr sz="6000"/>
            </a:lvl6pPr>
            <a:lvl7pPr lvl="6" rtl="0">
              <a:spcBef>
                <a:spcPts val="0"/>
              </a:spcBef>
              <a:spcAft>
                <a:spcPts val="0"/>
              </a:spcAft>
              <a:buNone/>
              <a:defRPr sz="6000"/>
            </a:lvl7pPr>
            <a:lvl8pPr lvl="7" rtl="0">
              <a:spcBef>
                <a:spcPts val="0"/>
              </a:spcBef>
              <a:spcAft>
                <a:spcPts val="0"/>
              </a:spcAft>
              <a:buNone/>
              <a:defRPr sz="6000"/>
            </a:lvl8pPr>
            <a:lvl9pPr lvl="8" rtl="0">
              <a:spcBef>
                <a:spcPts val="0"/>
              </a:spcBef>
              <a:spcAft>
                <a:spcPts val="0"/>
              </a:spcAft>
              <a:buNone/>
              <a:defRPr sz="6000"/>
            </a:lvl9pPr>
          </a:lstStyle>
          <a:p/>
        </p:txBody>
      </p:sp>
      <p:pic>
        <p:nvPicPr>
          <p:cNvPr id="111" name="Google Shape;111;p27"/>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112" name="Google Shape;112;p27"/>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Blue info">
  <p:cSld name="CUSTOM_7">
    <p:bg>
      <p:bgPr>
        <a:solidFill>
          <a:srgbClr val="1A73E8"/>
        </a:solidFill>
      </p:bgPr>
    </p:bg>
    <p:spTree>
      <p:nvGrpSpPr>
        <p:cNvPr id="113" name="Shape 113"/>
        <p:cNvGrpSpPr/>
        <p:nvPr/>
      </p:nvGrpSpPr>
      <p:grpSpPr>
        <a:xfrm>
          <a:off x="0" y="0"/>
          <a:ext cx="0" cy="0"/>
          <a:chOff x="0" y="0"/>
          <a:chExt cx="0" cy="0"/>
        </a:xfrm>
      </p:grpSpPr>
      <p:sp>
        <p:nvSpPr>
          <p:cNvPr id="114" name="Google Shape;114;p28"/>
          <p:cNvSpPr txBox="1"/>
          <p:nvPr>
            <p:ph type="title"/>
          </p:nvPr>
        </p:nvSpPr>
        <p:spPr>
          <a:xfrm>
            <a:off x="3781475" y="3072500"/>
            <a:ext cx="8302800" cy="1114500"/>
          </a:xfrm>
          <a:prstGeom prst="rect">
            <a:avLst/>
          </a:prstGeom>
        </p:spPr>
        <p:txBody>
          <a:bodyPr anchorCtr="0" anchor="t" bIns="0" lIns="0" spcFirstLastPara="1" rIns="182850" wrap="square" tIns="0">
            <a:noAutofit/>
          </a:bodyPr>
          <a:lstStyle>
            <a:lvl1pPr lvl="0" rtl="0">
              <a:spcBef>
                <a:spcPts val="0"/>
              </a:spcBef>
              <a:spcAft>
                <a:spcPts val="0"/>
              </a:spcAft>
              <a:buClr>
                <a:srgbClr val="FFFFFF"/>
              </a:buClr>
              <a:buSzPts val="3600"/>
              <a:buNone/>
              <a:defRPr sz="3600">
                <a:solidFill>
                  <a:srgbClr val="FFFFFF"/>
                </a:solidFill>
                <a:latin typeface="Roboto"/>
                <a:ea typeface="Roboto"/>
                <a:cs typeface="Roboto"/>
                <a:sym typeface="Roboto"/>
              </a:defRPr>
            </a:lvl1pPr>
            <a:lvl2pPr lvl="1" rtl="0">
              <a:spcBef>
                <a:spcPts val="0"/>
              </a:spcBef>
              <a:spcAft>
                <a:spcPts val="0"/>
              </a:spcAft>
              <a:buClr>
                <a:srgbClr val="FFFFFF"/>
              </a:buClr>
              <a:buSzPts val="3600"/>
              <a:buNone/>
              <a:defRPr sz="3600">
                <a:solidFill>
                  <a:srgbClr val="FFFFFF"/>
                </a:solidFill>
                <a:latin typeface="Roboto"/>
                <a:ea typeface="Roboto"/>
                <a:cs typeface="Roboto"/>
                <a:sym typeface="Roboto"/>
              </a:defRPr>
            </a:lvl2pPr>
            <a:lvl3pPr lvl="2" rtl="0">
              <a:spcBef>
                <a:spcPts val="0"/>
              </a:spcBef>
              <a:spcAft>
                <a:spcPts val="0"/>
              </a:spcAft>
              <a:buClr>
                <a:srgbClr val="FFFFFF"/>
              </a:buClr>
              <a:buSzPts val="3600"/>
              <a:buNone/>
              <a:defRPr sz="3600">
                <a:solidFill>
                  <a:srgbClr val="FFFFFF"/>
                </a:solidFill>
                <a:latin typeface="Roboto"/>
                <a:ea typeface="Roboto"/>
                <a:cs typeface="Roboto"/>
                <a:sym typeface="Roboto"/>
              </a:defRPr>
            </a:lvl3pPr>
            <a:lvl4pPr lvl="3" rtl="0">
              <a:spcBef>
                <a:spcPts val="0"/>
              </a:spcBef>
              <a:spcAft>
                <a:spcPts val="0"/>
              </a:spcAft>
              <a:buClr>
                <a:srgbClr val="FFFFFF"/>
              </a:buClr>
              <a:buSzPts val="3600"/>
              <a:buNone/>
              <a:defRPr sz="3600">
                <a:solidFill>
                  <a:srgbClr val="FFFFFF"/>
                </a:solidFill>
                <a:latin typeface="Roboto"/>
                <a:ea typeface="Roboto"/>
                <a:cs typeface="Roboto"/>
                <a:sym typeface="Roboto"/>
              </a:defRPr>
            </a:lvl4pPr>
            <a:lvl5pPr lvl="4" rtl="0">
              <a:spcBef>
                <a:spcPts val="0"/>
              </a:spcBef>
              <a:spcAft>
                <a:spcPts val="0"/>
              </a:spcAft>
              <a:buClr>
                <a:srgbClr val="FFFFFF"/>
              </a:buClr>
              <a:buSzPts val="3600"/>
              <a:buNone/>
              <a:defRPr sz="3600">
                <a:solidFill>
                  <a:srgbClr val="FFFFFF"/>
                </a:solidFill>
                <a:latin typeface="Roboto"/>
                <a:ea typeface="Roboto"/>
                <a:cs typeface="Roboto"/>
                <a:sym typeface="Roboto"/>
              </a:defRPr>
            </a:lvl5pPr>
            <a:lvl6pPr lvl="5" rtl="0">
              <a:spcBef>
                <a:spcPts val="0"/>
              </a:spcBef>
              <a:spcAft>
                <a:spcPts val="0"/>
              </a:spcAft>
              <a:buClr>
                <a:srgbClr val="FFFFFF"/>
              </a:buClr>
              <a:buSzPts val="3600"/>
              <a:buNone/>
              <a:defRPr sz="3600">
                <a:solidFill>
                  <a:srgbClr val="FFFFFF"/>
                </a:solidFill>
                <a:latin typeface="Roboto"/>
                <a:ea typeface="Roboto"/>
                <a:cs typeface="Roboto"/>
                <a:sym typeface="Roboto"/>
              </a:defRPr>
            </a:lvl6pPr>
            <a:lvl7pPr lvl="6" rtl="0">
              <a:spcBef>
                <a:spcPts val="0"/>
              </a:spcBef>
              <a:spcAft>
                <a:spcPts val="0"/>
              </a:spcAft>
              <a:buClr>
                <a:srgbClr val="FFFFFF"/>
              </a:buClr>
              <a:buSzPts val="3600"/>
              <a:buNone/>
              <a:defRPr sz="3600">
                <a:solidFill>
                  <a:srgbClr val="FFFFFF"/>
                </a:solidFill>
                <a:latin typeface="Roboto"/>
                <a:ea typeface="Roboto"/>
                <a:cs typeface="Roboto"/>
                <a:sym typeface="Roboto"/>
              </a:defRPr>
            </a:lvl7pPr>
            <a:lvl8pPr lvl="7" rtl="0">
              <a:spcBef>
                <a:spcPts val="0"/>
              </a:spcBef>
              <a:spcAft>
                <a:spcPts val="0"/>
              </a:spcAft>
              <a:buClr>
                <a:srgbClr val="FFFFFF"/>
              </a:buClr>
              <a:buSzPts val="3600"/>
              <a:buNone/>
              <a:defRPr sz="3600">
                <a:solidFill>
                  <a:srgbClr val="FFFFFF"/>
                </a:solidFill>
                <a:latin typeface="Roboto"/>
                <a:ea typeface="Roboto"/>
                <a:cs typeface="Roboto"/>
                <a:sym typeface="Roboto"/>
              </a:defRPr>
            </a:lvl8pPr>
            <a:lvl9pPr lvl="8" rtl="0">
              <a:spcBef>
                <a:spcPts val="0"/>
              </a:spcBef>
              <a:spcAft>
                <a:spcPts val="0"/>
              </a:spcAft>
              <a:buClr>
                <a:srgbClr val="FFFFFF"/>
              </a:buClr>
              <a:buSzPts val="3600"/>
              <a:buNone/>
              <a:defRPr sz="3600">
                <a:solidFill>
                  <a:srgbClr val="FFFFFF"/>
                </a:solidFill>
                <a:latin typeface="Roboto"/>
                <a:ea typeface="Roboto"/>
                <a:cs typeface="Roboto"/>
                <a:sym typeface="Roboto"/>
              </a:defRPr>
            </a:lvl9pPr>
          </a:lstStyle>
          <a:p/>
        </p:txBody>
      </p:sp>
      <p:sp>
        <p:nvSpPr>
          <p:cNvPr id="115" name="Google Shape;115;p28"/>
          <p:cNvSpPr txBox="1"/>
          <p:nvPr>
            <p:ph idx="2" type="title"/>
          </p:nvPr>
        </p:nvSpPr>
        <p:spPr>
          <a:xfrm>
            <a:off x="3781475" y="5224500"/>
            <a:ext cx="8302800" cy="1114500"/>
          </a:xfrm>
          <a:prstGeom prst="rect">
            <a:avLst/>
          </a:prstGeom>
        </p:spPr>
        <p:txBody>
          <a:bodyPr anchorCtr="0" anchor="t" bIns="0" lIns="0" spcFirstLastPara="1" rIns="182850" wrap="square" tIns="0">
            <a:noAutofit/>
          </a:bodyPr>
          <a:lstStyle>
            <a:lvl1pPr lvl="0" rtl="0">
              <a:spcBef>
                <a:spcPts val="0"/>
              </a:spcBef>
              <a:spcAft>
                <a:spcPts val="0"/>
              </a:spcAft>
              <a:buClr>
                <a:srgbClr val="FFFFFF"/>
              </a:buClr>
              <a:buSzPts val="3600"/>
              <a:buNone/>
              <a:defRPr sz="3600">
                <a:solidFill>
                  <a:srgbClr val="FFFFFF"/>
                </a:solidFill>
                <a:latin typeface="Roboto"/>
                <a:ea typeface="Roboto"/>
                <a:cs typeface="Roboto"/>
                <a:sym typeface="Roboto"/>
              </a:defRPr>
            </a:lvl1pPr>
            <a:lvl2pPr lvl="1" rtl="0">
              <a:spcBef>
                <a:spcPts val="0"/>
              </a:spcBef>
              <a:spcAft>
                <a:spcPts val="0"/>
              </a:spcAft>
              <a:buClr>
                <a:srgbClr val="FFFFFF"/>
              </a:buClr>
              <a:buSzPts val="3600"/>
              <a:buNone/>
              <a:defRPr sz="3600">
                <a:solidFill>
                  <a:srgbClr val="FFFFFF"/>
                </a:solidFill>
                <a:latin typeface="Roboto"/>
                <a:ea typeface="Roboto"/>
                <a:cs typeface="Roboto"/>
                <a:sym typeface="Roboto"/>
              </a:defRPr>
            </a:lvl2pPr>
            <a:lvl3pPr lvl="2" rtl="0">
              <a:spcBef>
                <a:spcPts val="0"/>
              </a:spcBef>
              <a:spcAft>
                <a:spcPts val="0"/>
              </a:spcAft>
              <a:buClr>
                <a:srgbClr val="FFFFFF"/>
              </a:buClr>
              <a:buSzPts val="3600"/>
              <a:buNone/>
              <a:defRPr sz="3600">
                <a:solidFill>
                  <a:srgbClr val="FFFFFF"/>
                </a:solidFill>
                <a:latin typeface="Roboto"/>
                <a:ea typeface="Roboto"/>
                <a:cs typeface="Roboto"/>
                <a:sym typeface="Roboto"/>
              </a:defRPr>
            </a:lvl3pPr>
            <a:lvl4pPr lvl="3" rtl="0">
              <a:spcBef>
                <a:spcPts val="0"/>
              </a:spcBef>
              <a:spcAft>
                <a:spcPts val="0"/>
              </a:spcAft>
              <a:buClr>
                <a:srgbClr val="FFFFFF"/>
              </a:buClr>
              <a:buSzPts val="3600"/>
              <a:buNone/>
              <a:defRPr sz="3600">
                <a:solidFill>
                  <a:srgbClr val="FFFFFF"/>
                </a:solidFill>
                <a:latin typeface="Roboto"/>
                <a:ea typeface="Roboto"/>
                <a:cs typeface="Roboto"/>
                <a:sym typeface="Roboto"/>
              </a:defRPr>
            </a:lvl4pPr>
            <a:lvl5pPr lvl="4" rtl="0">
              <a:spcBef>
                <a:spcPts val="0"/>
              </a:spcBef>
              <a:spcAft>
                <a:spcPts val="0"/>
              </a:spcAft>
              <a:buClr>
                <a:srgbClr val="FFFFFF"/>
              </a:buClr>
              <a:buSzPts val="3600"/>
              <a:buNone/>
              <a:defRPr sz="3600">
                <a:solidFill>
                  <a:srgbClr val="FFFFFF"/>
                </a:solidFill>
                <a:latin typeface="Roboto"/>
                <a:ea typeface="Roboto"/>
                <a:cs typeface="Roboto"/>
                <a:sym typeface="Roboto"/>
              </a:defRPr>
            </a:lvl5pPr>
            <a:lvl6pPr lvl="5" rtl="0">
              <a:spcBef>
                <a:spcPts val="0"/>
              </a:spcBef>
              <a:spcAft>
                <a:spcPts val="0"/>
              </a:spcAft>
              <a:buClr>
                <a:srgbClr val="FFFFFF"/>
              </a:buClr>
              <a:buSzPts val="3600"/>
              <a:buNone/>
              <a:defRPr sz="3600">
                <a:solidFill>
                  <a:srgbClr val="FFFFFF"/>
                </a:solidFill>
                <a:latin typeface="Roboto"/>
                <a:ea typeface="Roboto"/>
                <a:cs typeface="Roboto"/>
                <a:sym typeface="Roboto"/>
              </a:defRPr>
            </a:lvl6pPr>
            <a:lvl7pPr lvl="6" rtl="0">
              <a:spcBef>
                <a:spcPts val="0"/>
              </a:spcBef>
              <a:spcAft>
                <a:spcPts val="0"/>
              </a:spcAft>
              <a:buClr>
                <a:srgbClr val="FFFFFF"/>
              </a:buClr>
              <a:buSzPts val="3600"/>
              <a:buNone/>
              <a:defRPr sz="3600">
                <a:solidFill>
                  <a:srgbClr val="FFFFFF"/>
                </a:solidFill>
                <a:latin typeface="Roboto"/>
                <a:ea typeface="Roboto"/>
                <a:cs typeface="Roboto"/>
                <a:sym typeface="Roboto"/>
              </a:defRPr>
            </a:lvl7pPr>
            <a:lvl8pPr lvl="7" rtl="0">
              <a:spcBef>
                <a:spcPts val="0"/>
              </a:spcBef>
              <a:spcAft>
                <a:spcPts val="0"/>
              </a:spcAft>
              <a:buClr>
                <a:srgbClr val="FFFFFF"/>
              </a:buClr>
              <a:buSzPts val="3600"/>
              <a:buNone/>
              <a:defRPr sz="3600">
                <a:solidFill>
                  <a:srgbClr val="FFFFFF"/>
                </a:solidFill>
                <a:latin typeface="Roboto"/>
                <a:ea typeface="Roboto"/>
                <a:cs typeface="Roboto"/>
                <a:sym typeface="Roboto"/>
              </a:defRPr>
            </a:lvl8pPr>
            <a:lvl9pPr lvl="8" rtl="0">
              <a:spcBef>
                <a:spcPts val="0"/>
              </a:spcBef>
              <a:spcAft>
                <a:spcPts val="0"/>
              </a:spcAft>
              <a:buClr>
                <a:srgbClr val="FFFFFF"/>
              </a:buClr>
              <a:buSzPts val="3600"/>
              <a:buNone/>
              <a:defRPr sz="3600">
                <a:solidFill>
                  <a:srgbClr val="FFFFFF"/>
                </a:solidFill>
                <a:latin typeface="Roboto"/>
                <a:ea typeface="Roboto"/>
                <a:cs typeface="Roboto"/>
                <a:sym typeface="Roboto"/>
              </a:defRPr>
            </a:lvl9pPr>
          </a:lstStyle>
          <a:p/>
        </p:txBody>
      </p:sp>
      <p:sp>
        <p:nvSpPr>
          <p:cNvPr id="116" name="Google Shape;116;p28"/>
          <p:cNvSpPr txBox="1"/>
          <p:nvPr>
            <p:ph idx="3" type="title"/>
          </p:nvPr>
        </p:nvSpPr>
        <p:spPr>
          <a:xfrm>
            <a:off x="3781475" y="7376500"/>
            <a:ext cx="8302800" cy="1114500"/>
          </a:xfrm>
          <a:prstGeom prst="rect">
            <a:avLst/>
          </a:prstGeom>
        </p:spPr>
        <p:txBody>
          <a:bodyPr anchorCtr="0" anchor="t" bIns="0" lIns="0" spcFirstLastPara="1" rIns="182850" wrap="square" tIns="0">
            <a:noAutofit/>
          </a:bodyPr>
          <a:lstStyle>
            <a:lvl1pPr lvl="0" rtl="0">
              <a:spcBef>
                <a:spcPts val="0"/>
              </a:spcBef>
              <a:spcAft>
                <a:spcPts val="0"/>
              </a:spcAft>
              <a:buClr>
                <a:srgbClr val="FFFFFF"/>
              </a:buClr>
              <a:buSzPts val="3600"/>
              <a:buNone/>
              <a:defRPr sz="3600">
                <a:solidFill>
                  <a:srgbClr val="FFFFFF"/>
                </a:solidFill>
                <a:latin typeface="Roboto"/>
                <a:ea typeface="Roboto"/>
                <a:cs typeface="Roboto"/>
                <a:sym typeface="Roboto"/>
              </a:defRPr>
            </a:lvl1pPr>
            <a:lvl2pPr lvl="1" rtl="0">
              <a:spcBef>
                <a:spcPts val="0"/>
              </a:spcBef>
              <a:spcAft>
                <a:spcPts val="0"/>
              </a:spcAft>
              <a:buClr>
                <a:srgbClr val="FFFFFF"/>
              </a:buClr>
              <a:buSzPts val="3600"/>
              <a:buNone/>
              <a:defRPr sz="3600">
                <a:solidFill>
                  <a:srgbClr val="FFFFFF"/>
                </a:solidFill>
                <a:latin typeface="Roboto"/>
                <a:ea typeface="Roboto"/>
                <a:cs typeface="Roboto"/>
                <a:sym typeface="Roboto"/>
              </a:defRPr>
            </a:lvl2pPr>
            <a:lvl3pPr lvl="2" rtl="0">
              <a:spcBef>
                <a:spcPts val="0"/>
              </a:spcBef>
              <a:spcAft>
                <a:spcPts val="0"/>
              </a:spcAft>
              <a:buClr>
                <a:srgbClr val="FFFFFF"/>
              </a:buClr>
              <a:buSzPts val="3600"/>
              <a:buNone/>
              <a:defRPr sz="3600">
                <a:solidFill>
                  <a:srgbClr val="FFFFFF"/>
                </a:solidFill>
                <a:latin typeface="Roboto"/>
                <a:ea typeface="Roboto"/>
                <a:cs typeface="Roboto"/>
                <a:sym typeface="Roboto"/>
              </a:defRPr>
            </a:lvl3pPr>
            <a:lvl4pPr lvl="3" rtl="0">
              <a:spcBef>
                <a:spcPts val="0"/>
              </a:spcBef>
              <a:spcAft>
                <a:spcPts val="0"/>
              </a:spcAft>
              <a:buClr>
                <a:srgbClr val="FFFFFF"/>
              </a:buClr>
              <a:buSzPts val="3600"/>
              <a:buNone/>
              <a:defRPr sz="3600">
                <a:solidFill>
                  <a:srgbClr val="FFFFFF"/>
                </a:solidFill>
                <a:latin typeface="Roboto"/>
                <a:ea typeface="Roboto"/>
                <a:cs typeface="Roboto"/>
                <a:sym typeface="Roboto"/>
              </a:defRPr>
            </a:lvl4pPr>
            <a:lvl5pPr lvl="4" rtl="0">
              <a:spcBef>
                <a:spcPts val="0"/>
              </a:spcBef>
              <a:spcAft>
                <a:spcPts val="0"/>
              </a:spcAft>
              <a:buClr>
                <a:srgbClr val="FFFFFF"/>
              </a:buClr>
              <a:buSzPts val="3600"/>
              <a:buNone/>
              <a:defRPr sz="3600">
                <a:solidFill>
                  <a:srgbClr val="FFFFFF"/>
                </a:solidFill>
                <a:latin typeface="Roboto"/>
                <a:ea typeface="Roboto"/>
                <a:cs typeface="Roboto"/>
                <a:sym typeface="Roboto"/>
              </a:defRPr>
            </a:lvl5pPr>
            <a:lvl6pPr lvl="5" rtl="0">
              <a:spcBef>
                <a:spcPts val="0"/>
              </a:spcBef>
              <a:spcAft>
                <a:spcPts val="0"/>
              </a:spcAft>
              <a:buClr>
                <a:srgbClr val="FFFFFF"/>
              </a:buClr>
              <a:buSzPts val="3600"/>
              <a:buNone/>
              <a:defRPr sz="3600">
                <a:solidFill>
                  <a:srgbClr val="FFFFFF"/>
                </a:solidFill>
                <a:latin typeface="Roboto"/>
                <a:ea typeface="Roboto"/>
                <a:cs typeface="Roboto"/>
                <a:sym typeface="Roboto"/>
              </a:defRPr>
            </a:lvl6pPr>
            <a:lvl7pPr lvl="6" rtl="0">
              <a:spcBef>
                <a:spcPts val="0"/>
              </a:spcBef>
              <a:spcAft>
                <a:spcPts val="0"/>
              </a:spcAft>
              <a:buClr>
                <a:srgbClr val="FFFFFF"/>
              </a:buClr>
              <a:buSzPts val="3600"/>
              <a:buNone/>
              <a:defRPr sz="3600">
                <a:solidFill>
                  <a:srgbClr val="FFFFFF"/>
                </a:solidFill>
                <a:latin typeface="Roboto"/>
                <a:ea typeface="Roboto"/>
                <a:cs typeface="Roboto"/>
                <a:sym typeface="Roboto"/>
              </a:defRPr>
            </a:lvl7pPr>
            <a:lvl8pPr lvl="7" rtl="0">
              <a:spcBef>
                <a:spcPts val="0"/>
              </a:spcBef>
              <a:spcAft>
                <a:spcPts val="0"/>
              </a:spcAft>
              <a:buClr>
                <a:srgbClr val="FFFFFF"/>
              </a:buClr>
              <a:buSzPts val="3600"/>
              <a:buNone/>
              <a:defRPr sz="3600">
                <a:solidFill>
                  <a:srgbClr val="FFFFFF"/>
                </a:solidFill>
                <a:latin typeface="Roboto"/>
                <a:ea typeface="Roboto"/>
                <a:cs typeface="Roboto"/>
                <a:sym typeface="Roboto"/>
              </a:defRPr>
            </a:lvl8pPr>
            <a:lvl9pPr lvl="8" rtl="0">
              <a:spcBef>
                <a:spcPts val="0"/>
              </a:spcBef>
              <a:spcAft>
                <a:spcPts val="0"/>
              </a:spcAft>
              <a:buClr>
                <a:srgbClr val="FFFFFF"/>
              </a:buClr>
              <a:buSzPts val="3600"/>
              <a:buNone/>
              <a:defRPr sz="3600">
                <a:solidFill>
                  <a:srgbClr val="FFFFFF"/>
                </a:solidFill>
                <a:latin typeface="Roboto"/>
                <a:ea typeface="Roboto"/>
                <a:cs typeface="Roboto"/>
                <a:sym typeface="Roboto"/>
              </a:defRPr>
            </a:lvl9pPr>
          </a:lstStyle>
          <a:p/>
        </p:txBody>
      </p:sp>
      <p:sp>
        <p:nvSpPr>
          <p:cNvPr id="117" name="Google Shape;117;p28"/>
          <p:cNvSpPr txBox="1"/>
          <p:nvPr/>
        </p:nvSpPr>
        <p:spPr>
          <a:xfrm>
            <a:off x="914400" y="3072500"/>
            <a:ext cx="3012300" cy="739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3600">
                <a:solidFill>
                  <a:srgbClr val="FFFFFF"/>
                </a:solidFill>
                <a:latin typeface="Google Sans"/>
                <a:ea typeface="Google Sans"/>
                <a:cs typeface="Google Sans"/>
                <a:sym typeface="Google Sans"/>
              </a:rPr>
              <a:t>File name:</a:t>
            </a:r>
            <a:endParaRPr sz="3600">
              <a:solidFill>
                <a:srgbClr val="FFFFFF"/>
              </a:solidFill>
              <a:latin typeface="Google Sans"/>
              <a:ea typeface="Google Sans"/>
              <a:cs typeface="Google Sans"/>
              <a:sym typeface="Google Sans"/>
            </a:endParaRPr>
          </a:p>
        </p:txBody>
      </p:sp>
      <p:sp>
        <p:nvSpPr>
          <p:cNvPr id="118" name="Google Shape;118;p28"/>
          <p:cNvSpPr txBox="1"/>
          <p:nvPr/>
        </p:nvSpPr>
        <p:spPr>
          <a:xfrm>
            <a:off x="914400" y="5224500"/>
            <a:ext cx="3012300" cy="739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3600">
                <a:solidFill>
                  <a:srgbClr val="FFFFFF"/>
                </a:solidFill>
                <a:latin typeface="Google Sans"/>
                <a:ea typeface="Google Sans"/>
                <a:cs typeface="Google Sans"/>
                <a:sym typeface="Google Sans"/>
              </a:rPr>
              <a:t>Format:</a:t>
            </a:r>
            <a:endParaRPr sz="3600">
              <a:solidFill>
                <a:srgbClr val="FFFFFF"/>
              </a:solidFill>
              <a:latin typeface="Google Sans"/>
              <a:ea typeface="Google Sans"/>
              <a:cs typeface="Google Sans"/>
              <a:sym typeface="Google Sans"/>
            </a:endParaRPr>
          </a:p>
        </p:txBody>
      </p:sp>
      <p:sp>
        <p:nvSpPr>
          <p:cNvPr id="119" name="Google Shape;119;p28"/>
          <p:cNvSpPr txBox="1"/>
          <p:nvPr/>
        </p:nvSpPr>
        <p:spPr>
          <a:xfrm>
            <a:off x="914400" y="7376500"/>
            <a:ext cx="3012300" cy="739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3600">
                <a:solidFill>
                  <a:srgbClr val="FFFFFF"/>
                </a:solidFill>
                <a:latin typeface="Google Sans"/>
                <a:ea typeface="Google Sans"/>
                <a:cs typeface="Google Sans"/>
                <a:sym typeface="Google Sans"/>
              </a:rPr>
              <a:t>Presenter:</a:t>
            </a:r>
            <a:endParaRPr sz="3600">
              <a:solidFill>
                <a:srgbClr val="FFFFFF"/>
              </a:solidFill>
              <a:latin typeface="Google Sans"/>
              <a:ea typeface="Google Sans"/>
              <a:cs typeface="Google Sans"/>
              <a:sym typeface="Google Sans"/>
            </a:endParaRPr>
          </a:p>
        </p:txBody>
      </p:sp>
      <p:sp>
        <p:nvSpPr>
          <p:cNvPr id="120" name="Google Shape;120;p28"/>
          <p:cNvSpPr txBox="1"/>
          <p:nvPr/>
        </p:nvSpPr>
        <p:spPr>
          <a:xfrm>
            <a:off x="914400" y="920500"/>
            <a:ext cx="3012300" cy="739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4800">
                <a:solidFill>
                  <a:srgbClr val="FFFFFF"/>
                </a:solidFill>
                <a:latin typeface="Google Sans"/>
                <a:ea typeface="Google Sans"/>
                <a:cs typeface="Google Sans"/>
                <a:sym typeface="Google Sans"/>
              </a:rPr>
              <a:t>Video Info</a:t>
            </a:r>
            <a:endParaRPr sz="4800">
              <a:solidFill>
                <a:srgbClr val="FFFFFF"/>
              </a:solidFill>
              <a:latin typeface="Google Sans"/>
              <a:ea typeface="Google Sans"/>
              <a:cs typeface="Google Sans"/>
              <a:sym typeface="Google San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Blank">
  <p:cSld name="CUSTOM_4">
    <p:spTree>
      <p:nvGrpSpPr>
        <p:cNvPr id="121" name="Shape 121"/>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Embedded Video Background">
  <p:cSld name="CUSTOM_4_1">
    <p:bg>
      <p:bgPr>
        <a:solidFill>
          <a:srgbClr val="000000"/>
        </a:solidFill>
      </p:bgPr>
    </p:bg>
    <p:spTree>
      <p:nvGrpSpPr>
        <p:cNvPr id="122" name="Shape 122"/>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Option 3 - Titles Only No Footer">
  <p:cSld name="Content Option 3 - Titles Only No Footer">
    <p:spTree>
      <p:nvGrpSpPr>
        <p:cNvPr id="123" name="Shape 12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fe Zone with title">
  <p:cSld name="Image Slide_4">
    <p:spTree>
      <p:nvGrpSpPr>
        <p:cNvPr id="11" name="Shape 11"/>
        <p:cNvGrpSpPr/>
        <p:nvPr/>
      </p:nvGrpSpPr>
      <p:grpSpPr>
        <a:xfrm>
          <a:off x="0" y="0"/>
          <a:ext cx="0" cy="0"/>
          <a:chOff x="0" y="0"/>
          <a:chExt cx="0" cy="0"/>
        </a:xfrm>
      </p:grpSpPr>
      <p:sp>
        <p:nvSpPr>
          <p:cNvPr id="12" name="Google Shape;12;p4"/>
          <p:cNvSpPr txBox="1"/>
          <p:nvPr>
            <p:ph type="title"/>
          </p:nvPr>
        </p:nvSpPr>
        <p:spPr>
          <a:xfrm>
            <a:off x="1847500" y="1075775"/>
            <a:ext cx="14616300" cy="1075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4800">
                <a:solidFill>
                  <a:srgbClr val="434343"/>
                </a:solidFill>
                <a:latin typeface="Google Sans"/>
                <a:ea typeface="Google Sans"/>
                <a:cs typeface="Google Sans"/>
                <a:sym typeface="Google Sans"/>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4" name="Shape 124"/>
        <p:cNvGrpSpPr/>
        <p:nvPr/>
      </p:nvGrpSpPr>
      <p:grpSpPr>
        <a:xfrm>
          <a:off x="0" y="0"/>
          <a:ext cx="0" cy="0"/>
          <a:chOff x="0" y="0"/>
          <a:chExt cx="0" cy="0"/>
        </a:xfrm>
      </p:grpSpPr>
      <p:sp>
        <p:nvSpPr>
          <p:cNvPr id="125" name="Google Shape;125;p32"/>
          <p:cNvSpPr txBox="1"/>
          <p:nvPr>
            <p:ph type="title"/>
          </p:nvPr>
        </p:nvSpPr>
        <p:spPr>
          <a:xfrm>
            <a:off x="623400" y="890050"/>
            <a:ext cx="17041200" cy="1145400"/>
          </a:xfrm>
          <a:prstGeom prst="rect">
            <a:avLst/>
          </a:prstGeom>
        </p:spPr>
        <p:txBody>
          <a:bodyPr anchorCtr="0" anchor="t" bIns="0" lIns="0" spcFirstLastPara="1" rIns="182850" wrap="square" tIns="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6" name="Google Shape;126;p32"/>
          <p:cNvSpPr txBox="1"/>
          <p:nvPr>
            <p:ph idx="1" type="body"/>
          </p:nvPr>
        </p:nvSpPr>
        <p:spPr>
          <a:xfrm>
            <a:off x="623400" y="2304950"/>
            <a:ext cx="7999800" cy="6832800"/>
          </a:xfrm>
          <a:prstGeom prst="rect">
            <a:avLst/>
          </a:prstGeom>
        </p:spPr>
        <p:txBody>
          <a:bodyPr anchorCtr="0" anchor="t" bIns="0" lIns="0" spcFirstLastPara="1" rIns="0" wrap="square" tIns="0">
            <a:noAutofit/>
          </a:bodyPr>
          <a:lstStyle>
            <a:lvl1pPr indent="-406400" lvl="0" marL="457200" rtl="0">
              <a:spcBef>
                <a:spcPts val="0"/>
              </a:spcBef>
              <a:spcAft>
                <a:spcPts val="0"/>
              </a:spcAft>
              <a:buSzPts val="2800"/>
              <a:buChar char="●"/>
              <a:defRPr sz="2800"/>
            </a:lvl1pPr>
            <a:lvl2pPr indent="-381000" lvl="1" marL="914400" rtl="0">
              <a:spcBef>
                <a:spcPts val="0"/>
              </a:spcBef>
              <a:spcAft>
                <a:spcPts val="0"/>
              </a:spcAft>
              <a:buSzPts val="2400"/>
              <a:buChar char="○"/>
              <a:defRPr sz="2400"/>
            </a:lvl2pPr>
            <a:lvl3pPr indent="-381000" lvl="2" marL="1371600" rtl="0">
              <a:spcBef>
                <a:spcPts val="0"/>
              </a:spcBef>
              <a:spcAft>
                <a:spcPts val="0"/>
              </a:spcAft>
              <a:buSzPts val="2400"/>
              <a:buChar char="■"/>
              <a:defRPr sz="2400"/>
            </a:lvl3pPr>
            <a:lvl4pPr indent="-381000" lvl="3" marL="1828800" rtl="0">
              <a:spcBef>
                <a:spcPts val="0"/>
              </a:spcBef>
              <a:spcAft>
                <a:spcPts val="0"/>
              </a:spcAft>
              <a:buSzPts val="2400"/>
              <a:buChar char="●"/>
              <a:defRPr sz="2400"/>
            </a:lvl4pPr>
            <a:lvl5pPr indent="-381000" lvl="4" marL="2286000" rtl="0">
              <a:spcBef>
                <a:spcPts val="0"/>
              </a:spcBef>
              <a:spcAft>
                <a:spcPts val="0"/>
              </a:spcAft>
              <a:buSzPts val="2400"/>
              <a:buChar char="○"/>
              <a:defRPr sz="2400"/>
            </a:lvl5pPr>
            <a:lvl6pPr indent="-381000" lvl="5" marL="2743200" rtl="0">
              <a:spcBef>
                <a:spcPts val="0"/>
              </a:spcBef>
              <a:spcAft>
                <a:spcPts val="0"/>
              </a:spcAft>
              <a:buSzPts val="2400"/>
              <a:buChar char="■"/>
              <a:defRPr sz="2400"/>
            </a:lvl6pPr>
            <a:lvl7pPr indent="-381000" lvl="6" marL="3200400" rtl="0">
              <a:spcBef>
                <a:spcPts val="0"/>
              </a:spcBef>
              <a:spcAft>
                <a:spcPts val="0"/>
              </a:spcAft>
              <a:buSzPts val="2400"/>
              <a:buChar char="●"/>
              <a:defRPr sz="2400"/>
            </a:lvl7pPr>
            <a:lvl8pPr indent="-381000" lvl="7" marL="3657600" rtl="0">
              <a:spcBef>
                <a:spcPts val="0"/>
              </a:spcBef>
              <a:spcAft>
                <a:spcPts val="0"/>
              </a:spcAft>
              <a:buSzPts val="2400"/>
              <a:buChar char="○"/>
              <a:defRPr sz="2400"/>
            </a:lvl8pPr>
            <a:lvl9pPr indent="-381000" lvl="8" marL="4114800" rtl="0">
              <a:spcBef>
                <a:spcPts val="0"/>
              </a:spcBef>
              <a:spcAft>
                <a:spcPts val="0"/>
              </a:spcAft>
              <a:buSzPts val="2400"/>
              <a:buChar char="■"/>
              <a:defRPr sz="2400"/>
            </a:lvl9pPr>
          </a:lstStyle>
          <a:p/>
        </p:txBody>
      </p:sp>
      <p:sp>
        <p:nvSpPr>
          <p:cNvPr id="127" name="Google Shape;127;p32"/>
          <p:cNvSpPr txBox="1"/>
          <p:nvPr>
            <p:ph idx="2" type="body"/>
          </p:nvPr>
        </p:nvSpPr>
        <p:spPr>
          <a:xfrm>
            <a:off x="9664800" y="2304950"/>
            <a:ext cx="7999800" cy="6832800"/>
          </a:xfrm>
          <a:prstGeom prst="rect">
            <a:avLst/>
          </a:prstGeom>
        </p:spPr>
        <p:txBody>
          <a:bodyPr anchorCtr="0" anchor="t" bIns="0" lIns="0" spcFirstLastPara="1" rIns="0" wrap="square" tIns="0">
            <a:noAutofit/>
          </a:bodyPr>
          <a:lstStyle>
            <a:lvl1pPr indent="-406400" lvl="0" marL="457200" rtl="0">
              <a:spcBef>
                <a:spcPts val="0"/>
              </a:spcBef>
              <a:spcAft>
                <a:spcPts val="0"/>
              </a:spcAft>
              <a:buSzPts val="2800"/>
              <a:buChar char="●"/>
              <a:defRPr sz="2800"/>
            </a:lvl1pPr>
            <a:lvl2pPr indent="-381000" lvl="1" marL="914400" rtl="0">
              <a:spcBef>
                <a:spcPts val="0"/>
              </a:spcBef>
              <a:spcAft>
                <a:spcPts val="0"/>
              </a:spcAft>
              <a:buSzPts val="2400"/>
              <a:buChar char="○"/>
              <a:defRPr sz="2400"/>
            </a:lvl2pPr>
            <a:lvl3pPr indent="-381000" lvl="2" marL="1371600" rtl="0">
              <a:spcBef>
                <a:spcPts val="0"/>
              </a:spcBef>
              <a:spcAft>
                <a:spcPts val="0"/>
              </a:spcAft>
              <a:buSzPts val="2400"/>
              <a:buChar char="■"/>
              <a:defRPr sz="2400"/>
            </a:lvl3pPr>
            <a:lvl4pPr indent="-381000" lvl="3" marL="1828800" rtl="0">
              <a:spcBef>
                <a:spcPts val="0"/>
              </a:spcBef>
              <a:spcAft>
                <a:spcPts val="0"/>
              </a:spcAft>
              <a:buSzPts val="2400"/>
              <a:buChar char="●"/>
              <a:defRPr sz="2400"/>
            </a:lvl4pPr>
            <a:lvl5pPr indent="-381000" lvl="4" marL="2286000" rtl="0">
              <a:spcBef>
                <a:spcPts val="0"/>
              </a:spcBef>
              <a:spcAft>
                <a:spcPts val="0"/>
              </a:spcAft>
              <a:buSzPts val="2400"/>
              <a:buChar char="○"/>
              <a:defRPr sz="2400"/>
            </a:lvl5pPr>
            <a:lvl6pPr indent="-381000" lvl="5" marL="2743200" rtl="0">
              <a:spcBef>
                <a:spcPts val="0"/>
              </a:spcBef>
              <a:spcAft>
                <a:spcPts val="0"/>
              </a:spcAft>
              <a:buSzPts val="2400"/>
              <a:buChar char="■"/>
              <a:defRPr sz="2400"/>
            </a:lvl6pPr>
            <a:lvl7pPr indent="-381000" lvl="6" marL="3200400" rtl="0">
              <a:spcBef>
                <a:spcPts val="0"/>
              </a:spcBef>
              <a:spcAft>
                <a:spcPts val="0"/>
              </a:spcAft>
              <a:buSzPts val="2400"/>
              <a:buChar char="●"/>
              <a:defRPr sz="2400"/>
            </a:lvl7pPr>
            <a:lvl8pPr indent="-381000" lvl="7" marL="3657600" rtl="0">
              <a:spcBef>
                <a:spcPts val="0"/>
              </a:spcBef>
              <a:spcAft>
                <a:spcPts val="0"/>
              </a:spcAft>
              <a:buSzPts val="2400"/>
              <a:buChar char="○"/>
              <a:defRPr sz="2400"/>
            </a:lvl8pPr>
            <a:lvl9pPr indent="-381000" lvl="8" marL="4114800" rtl="0">
              <a:spcBef>
                <a:spcPts val="0"/>
              </a:spcBef>
              <a:spcAft>
                <a:spcPts val="0"/>
              </a:spcAft>
              <a:buSzPts val="2400"/>
              <a:buChar char="■"/>
              <a:defRPr sz="24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fe Zone with title">
  <p:cSld name="Image Slide_4">
    <p:spTree>
      <p:nvGrpSpPr>
        <p:cNvPr id="128" name="Shape 128"/>
        <p:cNvGrpSpPr/>
        <p:nvPr/>
      </p:nvGrpSpPr>
      <p:grpSpPr>
        <a:xfrm>
          <a:off x="0" y="0"/>
          <a:ext cx="0" cy="0"/>
          <a:chOff x="0" y="0"/>
          <a:chExt cx="0" cy="0"/>
        </a:xfrm>
      </p:grpSpPr>
      <p:sp>
        <p:nvSpPr>
          <p:cNvPr id="129" name="Google Shape;129;p33"/>
          <p:cNvSpPr txBox="1"/>
          <p:nvPr>
            <p:ph type="title"/>
          </p:nvPr>
        </p:nvSpPr>
        <p:spPr>
          <a:xfrm>
            <a:off x="1847500" y="1075775"/>
            <a:ext cx="14616300" cy="1075800"/>
          </a:xfrm>
          <a:prstGeom prst="rect">
            <a:avLst/>
          </a:prstGeom>
        </p:spPr>
        <p:txBody>
          <a:bodyPr anchorCtr="0" anchor="t" bIns="0" lIns="0" spcFirstLastPara="1" rIns="182850" wrap="square" tIns="0">
            <a:noAutofit/>
          </a:bodyPr>
          <a:lstStyle>
            <a:lvl1pPr lvl="0" rtl="0">
              <a:spcBef>
                <a:spcPts val="0"/>
              </a:spcBef>
              <a:spcAft>
                <a:spcPts val="0"/>
              </a:spcAft>
              <a:buNone/>
              <a:defRPr sz="4800">
                <a:solidFill>
                  <a:srgbClr val="434343"/>
                </a:solidFill>
                <a:latin typeface="Google Sans"/>
                <a:ea typeface="Google Sans"/>
                <a:cs typeface="Google Sans"/>
                <a:sym typeface="Google Sans"/>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Image Slide_2">
    <p:spTree>
      <p:nvGrpSpPr>
        <p:cNvPr id="130" name="Shape 130"/>
        <p:cNvGrpSpPr/>
        <p:nvPr/>
      </p:nvGrpSpPr>
      <p:grpSpPr>
        <a:xfrm>
          <a:off x="0" y="0"/>
          <a:ext cx="0" cy="0"/>
          <a:chOff x="0" y="0"/>
          <a:chExt cx="0" cy="0"/>
        </a:xfrm>
      </p:grpSpPr>
      <p:pic>
        <p:nvPicPr>
          <p:cNvPr id="131" name="Google Shape;131;p34"/>
          <p:cNvPicPr preferRelativeResize="0"/>
          <p:nvPr/>
        </p:nvPicPr>
        <p:blipFill>
          <a:blip r:embed="rId2">
            <a:alphaModFix/>
          </a:blip>
          <a:stretch>
            <a:fillRect/>
          </a:stretch>
        </p:blipFill>
        <p:spPr>
          <a:xfrm>
            <a:off x="991050" y="1828800"/>
            <a:ext cx="8680651" cy="2215375"/>
          </a:xfrm>
          <a:prstGeom prst="rect">
            <a:avLst/>
          </a:prstGeom>
          <a:noFill/>
          <a:ln>
            <a:noFill/>
          </a:ln>
        </p:spPr>
      </p:pic>
      <p:cxnSp>
        <p:nvCxnSpPr>
          <p:cNvPr id="132" name="Google Shape;132;p34"/>
          <p:cNvCxnSpPr/>
          <p:nvPr/>
        </p:nvCxnSpPr>
        <p:spPr>
          <a:xfrm>
            <a:off x="1901952" y="3657600"/>
            <a:ext cx="7156200" cy="0"/>
          </a:xfrm>
          <a:prstGeom prst="straightConnector1">
            <a:avLst/>
          </a:prstGeom>
          <a:noFill/>
          <a:ln cap="flat" cmpd="sng" w="28575">
            <a:solidFill>
              <a:srgbClr val="666666"/>
            </a:solidFill>
            <a:prstDash val="solid"/>
            <a:round/>
            <a:headEnd len="med" w="med" type="none"/>
            <a:tailEnd len="med" w="med" type="none"/>
          </a:ln>
        </p:spPr>
      </p:cxnSp>
      <p:sp>
        <p:nvSpPr>
          <p:cNvPr id="133" name="Google Shape;133;p34"/>
          <p:cNvSpPr txBox="1"/>
          <p:nvPr>
            <p:ph idx="1" type="subTitle"/>
          </p:nvPr>
        </p:nvSpPr>
        <p:spPr>
          <a:xfrm>
            <a:off x="1901950" y="3735575"/>
            <a:ext cx="7156200" cy="1216200"/>
          </a:xfrm>
          <a:prstGeom prst="rect">
            <a:avLst/>
          </a:prstGeom>
        </p:spPr>
        <p:txBody>
          <a:bodyPr anchorCtr="0" anchor="t" bIns="0" lIns="0" spcFirstLastPara="1" rIns="0" wrap="square" tIns="0">
            <a:noAutofit/>
          </a:bodyPr>
          <a:lstStyle>
            <a:lvl1pPr lvl="0" rtl="0">
              <a:spcBef>
                <a:spcPts val="0"/>
              </a:spcBef>
              <a:spcAft>
                <a:spcPts val="0"/>
              </a:spcAft>
              <a:buNone/>
              <a:defRPr sz="4800">
                <a:solidFill>
                  <a:srgbClr val="434343"/>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 name="Google Shape;134;p34"/>
          <p:cNvSpPr/>
          <p:nvPr/>
        </p:nvSpPr>
        <p:spPr>
          <a:xfrm>
            <a:off x="887500" y="9265025"/>
            <a:ext cx="2918100" cy="537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Video Info" showMasterSp="0">
  <p:cSld name="Blank_1_1">
    <p:bg>
      <p:bgPr>
        <a:noFill/>
      </p:bgPr>
    </p:bg>
    <p:spTree>
      <p:nvGrpSpPr>
        <p:cNvPr id="135" name="Shape 135"/>
        <p:cNvGrpSpPr/>
        <p:nvPr/>
      </p:nvGrpSpPr>
      <p:grpSpPr>
        <a:xfrm>
          <a:off x="0" y="0"/>
          <a:ext cx="0" cy="0"/>
          <a:chOff x="0" y="0"/>
          <a:chExt cx="0" cy="0"/>
        </a:xfrm>
      </p:grpSpPr>
      <p:sp>
        <p:nvSpPr>
          <p:cNvPr id="136" name="Google Shape;136;p35"/>
          <p:cNvSpPr/>
          <p:nvPr/>
        </p:nvSpPr>
        <p:spPr>
          <a:xfrm>
            <a:off x="-18300" y="-95250"/>
            <a:ext cx="18400800" cy="10496400"/>
          </a:xfrm>
          <a:prstGeom prst="rect">
            <a:avLst/>
          </a:prstGeom>
          <a:solidFill>
            <a:schemeClr val="accent5"/>
          </a:solidFill>
          <a:ln>
            <a:noFill/>
          </a:ln>
        </p:spPr>
        <p:txBody>
          <a:bodyPr anchorCtr="0" anchor="ctr" bIns="91450" lIns="91450" spcFirstLastPara="1" rIns="91450" wrap="square" tIns="91450">
            <a:noAutofit/>
          </a:bodyPr>
          <a:lstStyle/>
          <a:p>
            <a:pPr indent="0" lvl="0" marL="0" rtl="0" algn="l">
              <a:spcBef>
                <a:spcPts val="0"/>
              </a:spcBef>
              <a:spcAft>
                <a:spcPts val="0"/>
              </a:spcAft>
              <a:buNone/>
            </a:pPr>
            <a:r>
              <a:t/>
            </a:r>
            <a:endParaRPr/>
          </a:p>
        </p:txBody>
      </p:sp>
      <p:sp>
        <p:nvSpPr>
          <p:cNvPr id="137" name="Google Shape;137;p35"/>
          <p:cNvSpPr txBox="1"/>
          <p:nvPr>
            <p:ph type="title"/>
          </p:nvPr>
        </p:nvSpPr>
        <p:spPr>
          <a:xfrm>
            <a:off x="958500" y="2729700"/>
            <a:ext cx="16447200" cy="4827600"/>
          </a:xfrm>
          <a:prstGeom prst="rect">
            <a:avLst/>
          </a:prstGeom>
        </p:spPr>
        <p:txBody>
          <a:bodyPr anchorCtr="0" anchor="t" bIns="0" lIns="0" spcFirstLastPara="1" rIns="182850" wrap="square" tIns="0">
            <a:noAutofit/>
          </a:bodyPr>
          <a:lstStyle>
            <a:lvl1pPr lvl="0" rtl="0">
              <a:spcBef>
                <a:spcPts val="0"/>
              </a:spcBef>
              <a:spcAft>
                <a:spcPts val="0"/>
              </a:spcAft>
              <a:buNone/>
              <a:defRPr sz="44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Background">
  <p:cSld name="CUSTOM_1">
    <p:spTree>
      <p:nvGrpSpPr>
        <p:cNvPr id="138" name="Shape 138"/>
        <p:cNvGrpSpPr/>
        <p:nvPr/>
      </p:nvGrpSpPr>
      <p:grpSpPr>
        <a:xfrm>
          <a:off x="0" y="0"/>
          <a:ext cx="0" cy="0"/>
          <a:chOff x="0" y="0"/>
          <a:chExt cx="0" cy="0"/>
        </a:xfrm>
      </p:grpSpPr>
      <p:sp>
        <p:nvSpPr>
          <p:cNvPr id="139" name="Google Shape;139;p36"/>
          <p:cNvSpPr/>
          <p:nvPr/>
        </p:nvSpPr>
        <p:spPr>
          <a:xfrm>
            <a:off x="125" y="-125"/>
            <a:ext cx="18288000" cy="10287000"/>
          </a:xfrm>
          <a:prstGeom prst="rect">
            <a:avLst/>
          </a:prstGeom>
          <a:solidFill>
            <a:srgbClr val="FFFFFF"/>
          </a:solidFill>
          <a:ln>
            <a:noFill/>
          </a:ln>
        </p:spPr>
        <p:txBody>
          <a:bodyPr anchorCtr="0" anchor="ctr" bIns="91450" lIns="91450" spcFirstLastPara="1" rIns="91450" wrap="square" tIns="91450">
            <a:noAutofit/>
          </a:bodyPr>
          <a:lstStyle/>
          <a:p>
            <a:pPr indent="0" lvl="0" marL="0" rtl="0" algn="l">
              <a:spcBef>
                <a:spcPts val="0"/>
              </a:spcBef>
              <a:spcAft>
                <a:spcPts val="0"/>
              </a:spcAft>
              <a:buNone/>
            </a:pPr>
            <a:r>
              <a:t/>
            </a:r>
            <a:endParaRPr/>
          </a:p>
        </p:txBody>
      </p:sp>
      <p:sp>
        <p:nvSpPr>
          <p:cNvPr id="140" name="Google Shape;140;p36"/>
          <p:cNvSpPr txBox="1"/>
          <p:nvPr>
            <p:ph type="title"/>
          </p:nvPr>
        </p:nvSpPr>
        <p:spPr>
          <a:xfrm>
            <a:off x="1847500" y="1075775"/>
            <a:ext cx="14616300" cy="1075800"/>
          </a:xfrm>
          <a:prstGeom prst="rect">
            <a:avLst/>
          </a:prstGeom>
        </p:spPr>
        <p:txBody>
          <a:bodyPr anchorCtr="0" anchor="t" bIns="0" lIns="0" spcFirstLastPara="1" rIns="182850" wrap="square" tIns="0">
            <a:noAutofit/>
          </a:bodyPr>
          <a:lstStyle>
            <a:lvl1pPr lvl="0" rtl="0">
              <a:spcBef>
                <a:spcPts val="0"/>
              </a:spcBef>
              <a:spcAft>
                <a:spcPts val="0"/>
              </a:spcAft>
              <a:buNone/>
              <a:defRPr sz="4800">
                <a:solidFill>
                  <a:srgbClr val="434343"/>
                </a:solidFill>
                <a:latin typeface="Google Sans"/>
                <a:ea typeface="Google Sans"/>
                <a:cs typeface="Google Sans"/>
                <a:sym typeface="Google Sans"/>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pic>
        <p:nvPicPr>
          <p:cNvPr id="141" name="Google Shape;141;p36"/>
          <p:cNvPicPr preferRelativeResize="0"/>
          <p:nvPr/>
        </p:nvPicPr>
        <p:blipFill rotWithShape="1">
          <a:blip r:embed="rId2">
            <a:alphaModFix/>
          </a:blip>
          <a:srcRect b="0" l="0" r="-21669" t="0"/>
          <a:stretch/>
        </p:blipFill>
        <p:spPr>
          <a:xfrm>
            <a:off x="1010600" y="9256050"/>
            <a:ext cx="3223152" cy="507026"/>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Background 1">
  <p:cSld name="CUSTOM_1_1">
    <p:spTree>
      <p:nvGrpSpPr>
        <p:cNvPr id="142" name="Shape 142"/>
        <p:cNvGrpSpPr/>
        <p:nvPr/>
      </p:nvGrpSpPr>
      <p:grpSpPr>
        <a:xfrm>
          <a:off x="0" y="0"/>
          <a:ext cx="0" cy="0"/>
          <a:chOff x="0" y="0"/>
          <a:chExt cx="0" cy="0"/>
        </a:xfrm>
      </p:grpSpPr>
      <p:sp>
        <p:nvSpPr>
          <p:cNvPr id="143" name="Google Shape;143;p37"/>
          <p:cNvSpPr/>
          <p:nvPr/>
        </p:nvSpPr>
        <p:spPr>
          <a:xfrm>
            <a:off x="-18300" y="0"/>
            <a:ext cx="18400800" cy="10496400"/>
          </a:xfrm>
          <a:prstGeom prst="rect">
            <a:avLst/>
          </a:prstGeom>
          <a:solidFill>
            <a:srgbClr val="FFFFFF"/>
          </a:solidFill>
          <a:ln>
            <a:noFill/>
          </a:ln>
        </p:spPr>
        <p:txBody>
          <a:bodyPr anchorCtr="0" anchor="ctr" bIns="91450" lIns="91450" spcFirstLastPara="1" rIns="91450" wrap="square" tIns="914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snippet">
  <p:cSld name="Image Slide_4_2">
    <p:spTree>
      <p:nvGrpSpPr>
        <p:cNvPr id="13" name="Shape 13"/>
        <p:cNvGrpSpPr/>
        <p:nvPr/>
      </p:nvGrpSpPr>
      <p:grpSpPr>
        <a:xfrm>
          <a:off x="0" y="0"/>
          <a:ext cx="0" cy="0"/>
          <a:chOff x="0" y="0"/>
          <a:chExt cx="0" cy="0"/>
        </a:xfrm>
      </p:grpSpPr>
      <p:sp>
        <p:nvSpPr>
          <p:cNvPr id="14" name="Google Shape;14;p5"/>
          <p:cNvSpPr txBox="1"/>
          <p:nvPr>
            <p:ph type="title"/>
          </p:nvPr>
        </p:nvSpPr>
        <p:spPr>
          <a:xfrm>
            <a:off x="1847500" y="1075775"/>
            <a:ext cx="14616300" cy="1075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4800">
                <a:solidFill>
                  <a:srgbClr val="434343"/>
                </a:solidFill>
                <a:latin typeface="Google Sans"/>
                <a:ea typeface="Google Sans"/>
                <a:cs typeface="Google Sans"/>
                <a:sym typeface="Google Sans"/>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
        <p:nvSpPr>
          <p:cNvPr id="15" name="Google Shape;15;p5"/>
          <p:cNvSpPr txBox="1"/>
          <p:nvPr>
            <p:ph idx="1" type="subTitle"/>
          </p:nvPr>
        </p:nvSpPr>
        <p:spPr>
          <a:xfrm>
            <a:off x="1969575" y="2332725"/>
            <a:ext cx="7073400" cy="66891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None/>
              <a:defRPr>
                <a:latin typeface="Consolas"/>
                <a:ea typeface="Consolas"/>
                <a:cs typeface="Consolas"/>
                <a:sym typeface="Consolas"/>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6" name="Google Shape;16;p5"/>
          <p:cNvSpPr txBox="1"/>
          <p:nvPr>
            <p:ph idx="2" type="subTitle"/>
          </p:nvPr>
        </p:nvSpPr>
        <p:spPr>
          <a:xfrm>
            <a:off x="9690325" y="2739250"/>
            <a:ext cx="6381300" cy="2807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b="1" sz="1600">
                <a:latin typeface="Consolas"/>
                <a:ea typeface="Consolas"/>
                <a:cs typeface="Consolas"/>
                <a:sym typeface="Consolas"/>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fe Zone with title &amp; bullets">
  <p:cSld name="Image Slide_4_1">
    <p:spTree>
      <p:nvGrpSpPr>
        <p:cNvPr id="17" name="Shape 17"/>
        <p:cNvGrpSpPr/>
        <p:nvPr/>
      </p:nvGrpSpPr>
      <p:grpSpPr>
        <a:xfrm>
          <a:off x="0" y="0"/>
          <a:ext cx="0" cy="0"/>
          <a:chOff x="0" y="0"/>
          <a:chExt cx="0" cy="0"/>
        </a:xfrm>
      </p:grpSpPr>
      <p:sp>
        <p:nvSpPr>
          <p:cNvPr id="18" name="Google Shape;18;p6"/>
          <p:cNvSpPr txBox="1"/>
          <p:nvPr>
            <p:ph type="title"/>
          </p:nvPr>
        </p:nvSpPr>
        <p:spPr>
          <a:xfrm>
            <a:off x="1847500" y="1075775"/>
            <a:ext cx="14616300" cy="1075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4800">
                <a:solidFill>
                  <a:srgbClr val="434343"/>
                </a:solidFill>
                <a:latin typeface="Google Sans"/>
                <a:ea typeface="Google Sans"/>
                <a:cs typeface="Google Sans"/>
                <a:sym typeface="Google Sans"/>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
        <p:nvSpPr>
          <p:cNvPr id="19" name="Google Shape;19;p6"/>
          <p:cNvSpPr txBox="1"/>
          <p:nvPr>
            <p:ph idx="1" type="body"/>
          </p:nvPr>
        </p:nvSpPr>
        <p:spPr>
          <a:xfrm>
            <a:off x="1847500" y="2267675"/>
            <a:ext cx="11950200" cy="5706300"/>
          </a:xfrm>
          <a:prstGeom prst="rect">
            <a:avLst/>
          </a:prstGeom>
          <a:noFill/>
          <a:ln>
            <a:noFill/>
          </a:ln>
        </p:spPr>
        <p:txBody>
          <a:bodyPr anchorCtr="0" anchor="t" bIns="91425" lIns="91425" spcFirstLastPara="1" rIns="91425" wrap="square" tIns="91425">
            <a:noAutofit/>
          </a:bodyPr>
          <a:lstStyle>
            <a:lvl1pPr indent="-457200" lvl="0" marL="457200" rtl="0">
              <a:lnSpc>
                <a:spcPct val="100000"/>
              </a:lnSpc>
              <a:spcBef>
                <a:spcPts val="0"/>
              </a:spcBef>
              <a:spcAft>
                <a:spcPts val="0"/>
              </a:spcAft>
              <a:buClr>
                <a:srgbClr val="434343"/>
              </a:buClr>
              <a:buSzPts val="3600"/>
              <a:buFont typeface="Google Sans"/>
              <a:buChar char="●"/>
              <a:defRPr sz="3600">
                <a:solidFill>
                  <a:srgbClr val="434343"/>
                </a:solidFill>
                <a:latin typeface="Google Sans"/>
                <a:ea typeface="Google Sans"/>
                <a:cs typeface="Google Sans"/>
                <a:sym typeface="Google Sans"/>
              </a:defRPr>
            </a:lvl1pPr>
            <a:lvl2pPr indent="-457200" lvl="1" marL="914400" rtl="0">
              <a:lnSpc>
                <a:spcPct val="100000"/>
              </a:lnSpc>
              <a:spcBef>
                <a:spcPts val="1000"/>
              </a:spcBef>
              <a:spcAft>
                <a:spcPts val="0"/>
              </a:spcAft>
              <a:buClr>
                <a:srgbClr val="434343"/>
              </a:buClr>
              <a:buSzPts val="3600"/>
              <a:buFont typeface="Google Sans"/>
              <a:buChar char="○"/>
              <a:defRPr sz="3600">
                <a:solidFill>
                  <a:srgbClr val="434343"/>
                </a:solidFill>
                <a:latin typeface="Google Sans"/>
                <a:ea typeface="Google Sans"/>
                <a:cs typeface="Google Sans"/>
                <a:sym typeface="Google Sans"/>
              </a:defRPr>
            </a:lvl2pPr>
            <a:lvl3pPr indent="-457200" lvl="2" marL="1371600" rtl="0">
              <a:lnSpc>
                <a:spcPct val="100000"/>
              </a:lnSpc>
              <a:spcBef>
                <a:spcPts val="1000"/>
              </a:spcBef>
              <a:spcAft>
                <a:spcPts val="0"/>
              </a:spcAft>
              <a:buClr>
                <a:srgbClr val="434343"/>
              </a:buClr>
              <a:buSzPts val="3600"/>
              <a:buFont typeface="Google Sans"/>
              <a:buChar char="■"/>
              <a:defRPr sz="3600">
                <a:solidFill>
                  <a:srgbClr val="434343"/>
                </a:solidFill>
                <a:latin typeface="Google Sans"/>
                <a:ea typeface="Google Sans"/>
                <a:cs typeface="Google Sans"/>
                <a:sym typeface="Google Sans"/>
              </a:defRPr>
            </a:lvl3pPr>
            <a:lvl4pPr indent="-457200" lvl="3" marL="1828800" rtl="0">
              <a:lnSpc>
                <a:spcPct val="100000"/>
              </a:lnSpc>
              <a:spcBef>
                <a:spcPts val="1000"/>
              </a:spcBef>
              <a:spcAft>
                <a:spcPts val="0"/>
              </a:spcAft>
              <a:buClr>
                <a:srgbClr val="434343"/>
              </a:buClr>
              <a:buSzPts val="3600"/>
              <a:buFont typeface="Google Sans"/>
              <a:buChar char="●"/>
              <a:defRPr sz="3600">
                <a:solidFill>
                  <a:srgbClr val="434343"/>
                </a:solidFill>
                <a:latin typeface="Google Sans"/>
                <a:ea typeface="Google Sans"/>
                <a:cs typeface="Google Sans"/>
                <a:sym typeface="Google Sans"/>
              </a:defRPr>
            </a:lvl4pPr>
            <a:lvl5pPr indent="-457200" lvl="4" marL="2286000" rtl="0">
              <a:lnSpc>
                <a:spcPct val="100000"/>
              </a:lnSpc>
              <a:spcBef>
                <a:spcPts val="1000"/>
              </a:spcBef>
              <a:spcAft>
                <a:spcPts val="0"/>
              </a:spcAft>
              <a:buClr>
                <a:srgbClr val="434343"/>
              </a:buClr>
              <a:buSzPts val="3600"/>
              <a:buFont typeface="Google Sans"/>
              <a:buChar char="○"/>
              <a:defRPr sz="3600">
                <a:solidFill>
                  <a:srgbClr val="434343"/>
                </a:solidFill>
                <a:latin typeface="Google Sans"/>
                <a:ea typeface="Google Sans"/>
                <a:cs typeface="Google Sans"/>
                <a:sym typeface="Google Sans"/>
              </a:defRPr>
            </a:lvl5pPr>
            <a:lvl6pPr indent="-457200" lvl="5" marL="2743200" rtl="0">
              <a:lnSpc>
                <a:spcPct val="100000"/>
              </a:lnSpc>
              <a:spcBef>
                <a:spcPts val="1000"/>
              </a:spcBef>
              <a:spcAft>
                <a:spcPts val="0"/>
              </a:spcAft>
              <a:buClr>
                <a:srgbClr val="434343"/>
              </a:buClr>
              <a:buSzPts val="3600"/>
              <a:buFont typeface="Google Sans"/>
              <a:buChar char="■"/>
              <a:defRPr sz="3600">
                <a:solidFill>
                  <a:srgbClr val="434343"/>
                </a:solidFill>
                <a:latin typeface="Google Sans"/>
                <a:ea typeface="Google Sans"/>
                <a:cs typeface="Google Sans"/>
                <a:sym typeface="Google Sans"/>
              </a:defRPr>
            </a:lvl6pPr>
            <a:lvl7pPr indent="-457200" lvl="6" marL="3200400" rtl="0">
              <a:lnSpc>
                <a:spcPct val="100000"/>
              </a:lnSpc>
              <a:spcBef>
                <a:spcPts val="1000"/>
              </a:spcBef>
              <a:spcAft>
                <a:spcPts val="0"/>
              </a:spcAft>
              <a:buClr>
                <a:srgbClr val="434343"/>
              </a:buClr>
              <a:buSzPts val="3600"/>
              <a:buFont typeface="Google Sans"/>
              <a:buChar char="●"/>
              <a:defRPr sz="3600">
                <a:solidFill>
                  <a:srgbClr val="434343"/>
                </a:solidFill>
                <a:latin typeface="Google Sans"/>
                <a:ea typeface="Google Sans"/>
                <a:cs typeface="Google Sans"/>
                <a:sym typeface="Google Sans"/>
              </a:defRPr>
            </a:lvl7pPr>
            <a:lvl8pPr indent="-457200" lvl="7" marL="3657600" rtl="0">
              <a:lnSpc>
                <a:spcPct val="100000"/>
              </a:lnSpc>
              <a:spcBef>
                <a:spcPts val="1000"/>
              </a:spcBef>
              <a:spcAft>
                <a:spcPts val="0"/>
              </a:spcAft>
              <a:buClr>
                <a:srgbClr val="434343"/>
              </a:buClr>
              <a:buSzPts val="3600"/>
              <a:buFont typeface="Google Sans"/>
              <a:buChar char="○"/>
              <a:defRPr sz="3600">
                <a:solidFill>
                  <a:srgbClr val="434343"/>
                </a:solidFill>
                <a:latin typeface="Google Sans"/>
                <a:ea typeface="Google Sans"/>
                <a:cs typeface="Google Sans"/>
                <a:sym typeface="Google Sans"/>
              </a:defRPr>
            </a:lvl8pPr>
            <a:lvl9pPr indent="-457200" lvl="8" marL="4114800" rtl="0">
              <a:lnSpc>
                <a:spcPct val="100000"/>
              </a:lnSpc>
              <a:spcBef>
                <a:spcPts val="1000"/>
              </a:spcBef>
              <a:spcAft>
                <a:spcPts val="1000"/>
              </a:spcAft>
              <a:buClr>
                <a:srgbClr val="434343"/>
              </a:buClr>
              <a:buSzPts val="3600"/>
              <a:buFont typeface="Google Sans"/>
              <a:buChar char="■"/>
              <a:defRPr sz="3600">
                <a:solidFill>
                  <a:srgbClr val="434343"/>
                </a:solidFill>
                <a:latin typeface="Google Sans"/>
                <a:ea typeface="Google Sans"/>
                <a:cs typeface="Google Sans"/>
                <a:sym typeface="Google San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Image Slide_3">
    <p:spTree>
      <p:nvGrpSpPr>
        <p:cNvPr id="20" name="Shape 20"/>
        <p:cNvGrpSpPr/>
        <p:nvPr/>
      </p:nvGrpSpPr>
      <p:grpSpPr>
        <a:xfrm>
          <a:off x="0" y="0"/>
          <a:ext cx="0" cy="0"/>
          <a:chOff x="0" y="0"/>
          <a:chExt cx="0" cy="0"/>
        </a:xfrm>
      </p:grpSpPr>
      <p:sp>
        <p:nvSpPr>
          <p:cNvPr id="21" name="Google Shape;21;p7"/>
          <p:cNvSpPr txBox="1"/>
          <p:nvPr>
            <p:ph type="title"/>
          </p:nvPr>
        </p:nvSpPr>
        <p:spPr>
          <a:xfrm>
            <a:off x="1847500" y="1075775"/>
            <a:ext cx="14639700" cy="1075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7000">
                <a:solidFill>
                  <a:srgbClr val="434343"/>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 name="Google Shape;22;p7"/>
          <p:cNvCxnSpPr/>
          <p:nvPr/>
        </p:nvCxnSpPr>
        <p:spPr>
          <a:xfrm>
            <a:off x="1901952" y="2369960"/>
            <a:ext cx="7091400" cy="0"/>
          </a:xfrm>
          <a:prstGeom prst="straightConnector1">
            <a:avLst/>
          </a:prstGeom>
          <a:noFill/>
          <a:ln cap="flat" cmpd="sng" w="28575">
            <a:solidFill>
              <a:srgbClr val="3C4043"/>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Image Slide_2">
    <p:spTree>
      <p:nvGrpSpPr>
        <p:cNvPr id="23" name="Shape 23"/>
        <p:cNvGrpSpPr/>
        <p:nvPr/>
      </p:nvGrpSpPr>
      <p:grpSpPr>
        <a:xfrm>
          <a:off x="0" y="0"/>
          <a:ext cx="0" cy="0"/>
          <a:chOff x="0" y="0"/>
          <a:chExt cx="0" cy="0"/>
        </a:xfrm>
      </p:grpSpPr>
      <p:pic>
        <p:nvPicPr>
          <p:cNvPr id="24" name="Google Shape;24;p8"/>
          <p:cNvPicPr preferRelativeResize="0"/>
          <p:nvPr/>
        </p:nvPicPr>
        <p:blipFill>
          <a:blip r:embed="rId2">
            <a:alphaModFix/>
          </a:blip>
          <a:stretch>
            <a:fillRect/>
          </a:stretch>
        </p:blipFill>
        <p:spPr>
          <a:xfrm>
            <a:off x="991050" y="1828800"/>
            <a:ext cx="8680651" cy="2215375"/>
          </a:xfrm>
          <a:prstGeom prst="rect">
            <a:avLst/>
          </a:prstGeom>
          <a:noFill/>
          <a:ln>
            <a:noFill/>
          </a:ln>
        </p:spPr>
      </p:pic>
      <p:cxnSp>
        <p:nvCxnSpPr>
          <p:cNvPr id="25" name="Google Shape;25;p8"/>
          <p:cNvCxnSpPr/>
          <p:nvPr/>
        </p:nvCxnSpPr>
        <p:spPr>
          <a:xfrm>
            <a:off x="1901952" y="3657600"/>
            <a:ext cx="7156200" cy="0"/>
          </a:xfrm>
          <a:prstGeom prst="straightConnector1">
            <a:avLst/>
          </a:prstGeom>
          <a:noFill/>
          <a:ln cap="flat" cmpd="sng" w="28575">
            <a:solidFill>
              <a:srgbClr val="666666"/>
            </a:solidFill>
            <a:prstDash val="solid"/>
            <a:round/>
            <a:headEnd len="med" w="med" type="none"/>
            <a:tailEnd len="med" w="med" type="none"/>
          </a:ln>
        </p:spPr>
      </p:cxnSp>
      <p:sp>
        <p:nvSpPr>
          <p:cNvPr id="26" name="Google Shape;26;p8"/>
          <p:cNvSpPr txBox="1"/>
          <p:nvPr>
            <p:ph idx="1" type="subTitle"/>
          </p:nvPr>
        </p:nvSpPr>
        <p:spPr>
          <a:xfrm>
            <a:off x="1901950" y="3735575"/>
            <a:ext cx="7156200" cy="1216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4800">
                <a:solidFill>
                  <a:srgbClr val="434343"/>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 name="Google Shape;27;p8"/>
          <p:cNvSpPr/>
          <p:nvPr/>
        </p:nvSpPr>
        <p:spPr>
          <a:xfrm>
            <a:off x="887500" y="9265025"/>
            <a:ext cx="2918100" cy="537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b intro">
  <p:cSld name="Image Slide_2_1">
    <p:spTree>
      <p:nvGrpSpPr>
        <p:cNvPr id="28" name="Shape 28"/>
        <p:cNvGrpSpPr/>
        <p:nvPr/>
      </p:nvGrpSpPr>
      <p:grpSpPr>
        <a:xfrm>
          <a:off x="0" y="0"/>
          <a:ext cx="0" cy="0"/>
          <a:chOff x="0" y="0"/>
          <a:chExt cx="0" cy="0"/>
        </a:xfrm>
      </p:grpSpPr>
      <p:cxnSp>
        <p:nvCxnSpPr>
          <p:cNvPr id="29" name="Google Shape;29;p9"/>
          <p:cNvCxnSpPr/>
          <p:nvPr/>
        </p:nvCxnSpPr>
        <p:spPr>
          <a:xfrm>
            <a:off x="1901952" y="3657600"/>
            <a:ext cx="7156200" cy="0"/>
          </a:xfrm>
          <a:prstGeom prst="straightConnector1">
            <a:avLst/>
          </a:prstGeom>
          <a:noFill/>
          <a:ln cap="flat" cmpd="sng" w="28575">
            <a:solidFill>
              <a:srgbClr val="666666"/>
            </a:solidFill>
            <a:prstDash val="solid"/>
            <a:round/>
            <a:headEnd len="med" w="med" type="none"/>
            <a:tailEnd len="med" w="med" type="none"/>
          </a:ln>
        </p:spPr>
      </p:cxnSp>
      <p:sp>
        <p:nvSpPr>
          <p:cNvPr id="30" name="Google Shape;30;p9"/>
          <p:cNvSpPr txBox="1"/>
          <p:nvPr>
            <p:ph idx="1" type="subTitle"/>
          </p:nvPr>
        </p:nvSpPr>
        <p:spPr>
          <a:xfrm>
            <a:off x="1901950" y="3735575"/>
            <a:ext cx="7156200" cy="1216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4800">
                <a:solidFill>
                  <a:srgbClr val="434343"/>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 name="Google Shape;31;p9"/>
          <p:cNvSpPr txBox="1"/>
          <p:nvPr>
            <p:ph type="title"/>
          </p:nvPr>
        </p:nvSpPr>
        <p:spPr>
          <a:xfrm>
            <a:off x="1859250" y="2198300"/>
            <a:ext cx="14569500" cy="1432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9600">
                <a:solidFill>
                  <a:srgbClr val="3C4043"/>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 name="Google Shape;32;p9"/>
          <p:cNvSpPr/>
          <p:nvPr/>
        </p:nvSpPr>
        <p:spPr>
          <a:xfrm>
            <a:off x="887500" y="9265025"/>
            <a:ext cx="2918100" cy="537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s Only - Green ILT-only slide">
  <p:cSld name="CUSTOM">
    <p:spTree>
      <p:nvGrpSpPr>
        <p:cNvPr id="33" name="Shape 33"/>
        <p:cNvGrpSpPr/>
        <p:nvPr/>
      </p:nvGrpSpPr>
      <p:grpSpPr>
        <a:xfrm>
          <a:off x="0" y="0"/>
          <a:ext cx="0" cy="0"/>
          <a:chOff x="0" y="0"/>
          <a:chExt cx="0" cy="0"/>
        </a:xfrm>
      </p:grpSpPr>
      <p:sp>
        <p:nvSpPr>
          <p:cNvPr id="34" name="Google Shape;34;p10"/>
          <p:cNvSpPr/>
          <p:nvPr/>
        </p:nvSpPr>
        <p:spPr>
          <a:xfrm>
            <a:off x="-18300" y="-95250"/>
            <a:ext cx="18400800" cy="10496400"/>
          </a:xfrm>
          <a:prstGeom prst="rect">
            <a:avLst/>
          </a:prstGeom>
          <a:solidFill>
            <a:schemeClr val="dk2"/>
          </a:solidFill>
          <a:ln>
            <a:noFill/>
          </a:ln>
        </p:spPr>
        <p:txBody>
          <a:bodyPr anchorCtr="0" anchor="ctr" bIns="91450" lIns="91450" spcFirstLastPara="1" rIns="91450" wrap="square" tIns="91450">
            <a:noAutofit/>
          </a:bodyPr>
          <a:lstStyle/>
          <a:p>
            <a:pPr indent="0" lvl="0" marL="0" rtl="0" algn="l">
              <a:spcBef>
                <a:spcPts val="0"/>
              </a:spcBef>
              <a:spcAft>
                <a:spcPts val="0"/>
              </a:spcAft>
              <a:buNone/>
            </a:pPr>
            <a:r>
              <a:t/>
            </a:r>
            <a:endParaRPr/>
          </a:p>
        </p:txBody>
      </p:sp>
      <p:sp>
        <p:nvSpPr>
          <p:cNvPr id="35" name="Google Shape;35;p10"/>
          <p:cNvSpPr txBox="1"/>
          <p:nvPr>
            <p:ph type="title"/>
          </p:nvPr>
        </p:nvSpPr>
        <p:spPr>
          <a:xfrm>
            <a:off x="1607700" y="4199550"/>
            <a:ext cx="15148800" cy="1887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8000">
                <a:solidFill>
                  <a:schemeClr val="accent1"/>
                </a:solidFill>
                <a:latin typeface="Google Sans"/>
                <a:ea typeface="Google Sans"/>
                <a:cs typeface="Google Sans"/>
                <a:sym typeface="Google Sans"/>
              </a:defRPr>
            </a:lvl1pPr>
            <a:lvl2pPr lvl="1" rtl="0" algn="ctr">
              <a:spcBef>
                <a:spcPts val="0"/>
              </a:spcBef>
              <a:spcAft>
                <a:spcPts val="0"/>
              </a:spcAft>
              <a:buNone/>
              <a:defRPr>
                <a:solidFill>
                  <a:schemeClr val="accent1"/>
                </a:solidFill>
              </a:defRPr>
            </a:lvl2pPr>
            <a:lvl3pPr lvl="2" rtl="0" algn="ctr">
              <a:spcBef>
                <a:spcPts val="0"/>
              </a:spcBef>
              <a:spcAft>
                <a:spcPts val="0"/>
              </a:spcAft>
              <a:buNone/>
              <a:defRPr>
                <a:solidFill>
                  <a:schemeClr val="accent1"/>
                </a:solidFill>
              </a:defRPr>
            </a:lvl3pPr>
            <a:lvl4pPr lvl="3" rtl="0" algn="ctr">
              <a:spcBef>
                <a:spcPts val="0"/>
              </a:spcBef>
              <a:spcAft>
                <a:spcPts val="0"/>
              </a:spcAft>
              <a:buNone/>
              <a:defRPr>
                <a:solidFill>
                  <a:schemeClr val="accent1"/>
                </a:solidFill>
              </a:defRPr>
            </a:lvl4pPr>
            <a:lvl5pPr lvl="4" rtl="0" algn="ctr">
              <a:spcBef>
                <a:spcPts val="0"/>
              </a:spcBef>
              <a:spcAft>
                <a:spcPts val="0"/>
              </a:spcAft>
              <a:buNone/>
              <a:defRPr>
                <a:solidFill>
                  <a:schemeClr val="accent1"/>
                </a:solidFill>
              </a:defRPr>
            </a:lvl5pPr>
            <a:lvl6pPr lvl="5" rtl="0" algn="ctr">
              <a:spcBef>
                <a:spcPts val="0"/>
              </a:spcBef>
              <a:spcAft>
                <a:spcPts val="0"/>
              </a:spcAft>
              <a:buNone/>
              <a:defRPr>
                <a:solidFill>
                  <a:schemeClr val="accent1"/>
                </a:solidFill>
              </a:defRPr>
            </a:lvl6pPr>
            <a:lvl7pPr lvl="6" rtl="0" algn="ctr">
              <a:spcBef>
                <a:spcPts val="0"/>
              </a:spcBef>
              <a:spcAft>
                <a:spcPts val="0"/>
              </a:spcAft>
              <a:buNone/>
              <a:defRPr>
                <a:solidFill>
                  <a:schemeClr val="accent1"/>
                </a:solidFill>
              </a:defRPr>
            </a:lvl7pPr>
            <a:lvl8pPr lvl="7" rtl="0" algn="ctr">
              <a:spcBef>
                <a:spcPts val="0"/>
              </a:spcBef>
              <a:spcAft>
                <a:spcPts val="0"/>
              </a:spcAft>
              <a:buNone/>
              <a:defRPr>
                <a:solidFill>
                  <a:schemeClr val="accent1"/>
                </a:solidFill>
              </a:defRPr>
            </a:lvl8pPr>
            <a:lvl9pPr lvl="8" rtl="0" algn="ctr">
              <a:spcBef>
                <a:spcPts val="0"/>
              </a:spcBef>
              <a:spcAft>
                <a:spcPts val="0"/>
              </a:spcAft>
              <a:buNone/>
              <a:defRPr>
                <a:solidFill>
                  <a:schemeClr val="accen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8.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5" Type="http://schemas.openxmlformats.org/officeDocument/2006/relationships/theme" Target="../theme/theme2.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oogle">
    <p:bg>
      <p:bgPr>
        <a:no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21669" t="0"/>
          <a:stretch/>
        </p:blipFill>
        <p:spPr>
          <a:xfrm>
            <a:off x="1010600" y="9256050"/>
            <a:ext cx="3223152" cy="50702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14350" y="920500"/>
            <a:ext cx="10917900" cy="1999800"/>
          </a:xfrm>
          <a:prstGeom prst="rect">
            <a:avLst/>
          </a:prstGeom>
          <a:noFill/>
          <a:ln>
            <a:noFill/>
          </a:ln>
        </p:spPr>
        <p:txBody>
          <a:bodyPr anchorCtr="0" anchor="t" bIns="0" lIns="0" spcFirstLastPara="1" rIns="182850" wrap="square" tIns="0">
            <a:noAutofit/>
          </a:bodyPr>
          <a:lstStyle>
            <a:lvl1pPr lvl="0"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1pPr>
            <a:lvl2pPr lvl="1"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2pPr>
            <a:lvl3pPr lvl="2"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3pPr>
            <a:lvl4pPr lvl="3"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4pPr>
            <a:lvl5pPr lvl="4"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5pPr>
            <a:lvl6pPr lvl="5"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6pPr>
            <a:lvl7pPr lvl="6"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7pPr>
            <a:lvl8pPr lvl="7"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8pPr>
            <a:lvl9pPr lvl="8"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9pPr>
          </a:lstStyle>
          <a:p/>
        </p:txBody>
      </p:sp>
      <p:sp>
        <p:nvSpPr>
          <p:cNvPr id="43" name="Google Shape;43;p13"/>
          <p:cNvSpPr txBox="1"/>
          <p:nvPr>
            <p:ph idx="1" type="body"/>
          </p:nvPr>
        </p:nvSpPr>
        <p:spPr>
          <a:xfrm>
            <a:off x="914350" y="3072500"/>
            <a:ext cx="10917900" cy="6164100"/>
          </a:xfrm>
          <a:prstGeom prst="rect">
            <a:avLst/>
          </a:prstGeom>
          <a:noFill/>
          <a:ln>
            <a:noFill/>
          </a:ln>
        </p:spPr>
        <p:txBody>
          <a:bodyPr anchorCtr="0" anchor="t" bIns="0" lIns="0" spcFirstLastPara="1" rIns="0" wrap="square" tIns="0">
            <a:noAutofit/>
          </a:bodyPr>
          <a:lstStyle>
            <a:lvl1pPr indent="-406400" lvl="0" marL="457200" rtl="0">
              <a:lnSpc>
                <a:spcPct val="115000"/>
              </a:lnSpc>
              <a:spcBef>
                <a:spcPts val="0"/>
              </a:spcBef>
              <a:spcAft>
                <a:spcPts val="0"/>
              </a:spcAft>
              <a:buClr>
                <a:schemeClr val="dk1"/>
              </a:buClr>
              <a:buSzPts val="2800"/>
              <a:buFont typeface="Roboto"/>
              <a:buChar char="●"/>
              <a:defRPr sz="2800">
                <a:solidFill>
                  <a:schemeClr val="dk1"/>
                </a:solidFill>
                <a:latin typeface="Roboto"/>
                <a:ea typeface="Roboto"/>
                <a:cs typeface="Roboto"/>
                <a:sym typeface="Roboto"/>
              </a:defRPr>
            </a:lvl1pPr>
            <a:lvl2pPr indent="-406400" lvl="1" marL="914400" rtl="0">
              <a:lnSpc>
                <a:spcPct val="115000"/>
              </a:lnSpc>
              <a:spcBef>
                <a:spcPts val="0"/>
              </a:spcBef>
              <a:spcAft>
                <a:spcPts val="0"/>
              </a:spcAft>
              <a:buClr>
                <a:schemeClr val="dk1"/>
              </a:buClr>
              <a:buSzPts val="2800"/>
              <a:buFont typeface="Roboto"/>
              <a:buChar char="○"/>
              <a:defRPr sz="2800">
                <a:solidFill>
                  <a:schemeClr val="dk1"/>
                </a:solidFill>
                <a:latin typeface="Roboto"/>
                <a:ea typeface="Roboto"/>
                <a:cs typeface="Roboto"/>
                <a:sym typeface="Roboto"/>
              </a:defRPr>
            </a:lvl2pPr>
            <a:lvl3pPr indent="-406400" lvl="2" marL="1371600" rtl="0">
              <a:lnSpc>
                <a:spcPct val="115000"/>
              </a:lnSpc>
              <a:spcBef>
                <a:spcPts val="0"/>
              </a:spcBef>
              <a:spcAft>
                <a:spcPts val="0"/>
              </a:spcAft>
              <a:buClr>
                <a:schemeClr val="dk1"/>
              </a:buClr>
              <a:buSzPts val="2800"/>
              <a:buFont typeface="Roboto"/>
              <a:buChar char="■"/>
              <a:defRPr sz="2800">
                <a:solidFill>
                  <a:schemeClr val="dk1"/>
                </a:solidFill>
                <a:latin typeface="Roboto"/>
                <a:ea typeface="Roboto"/>
                <a:cs typeface="Roboto"/>
                <a:sym typeface="Roboto"/>
              </a:defRPr>
            </a:lvl3pPr>
            <a:lvl4pPr indent="-406400" lvl="3" marL="1828800" rtl="0">
              <a:lnSpc>
                <a:spcPct val="115000"/>
              </a:lnSpc>
              <a:spcBef>
                <a:spcPts val="0"/>
              </a:spcBef>
              <a:spcAft>
                <a:spcPts val="0"/>
              </a:spcAft>
              <a:buClr>
                <a:schemeClr val="dk1"/>
              </a:buClr>
              <a:buSzPts val="2800"/>
              <a:buFont typeface="Roboto"/>
              <a:buChar char="●"/>
              <a:defRPr sz="2800">
                <a:solidFill>
                  <a:schemeClr val="dk1"/>
                </a:solidFill>
                <a:latin typeface="Roboto"/>
                <a:ea typeface="Roboto"/>
                <a:cs typeface="Roboto"/>
                <a:sym typeface="Roboto"/>
              </a:defRPr>
            </a:lvl4pPr>
            <a:lvl5pPr indent="-406400" lvl="4" marL="2286000" rtl="0">
              <a:lnSpc>
                <a:spcPct val="115000"/>
              </a:lnSpc>
              <a:spcBef>
                <a:spcPts val="0"/>
              </a:spcBef>
              <a:spcAft>
                <a:spcPts val="0"/>
              </a:spcAft>
              <a:buClr>
                <a:schemeClr val="dk1"/>
              </a:buClr>
              <a:buSzPts val="2800"/>
              <a:buFont typeface="Roboto"/>
              <a:buChar char="○"/>
              <a:defRPr sz="2800">
                <a:solidFill>
                  <a:schemeClr val="dk1"/>
                </a:solidFill>
                <a:latin typeface="Roboto"/>
                <a:ea typeface="Roboto"/>
                <a:cs typeface="Roboto"/>
                <a:sym typeface="Roboto"/>
              </a:defRPr>
            </a:lvl5pPr>
            <a:lvl6pPr indent="-406400" lvl="5" marL="2743200" rtl="0">
              <a:lnSpc>
                <a:spcPct val="115000"/>
              </a:lnSpc>
              <a:spcBef>
                <a:spcPts val="0"/>
              </a:spcBef>
              <a:spcAft>
                <a:spcPts val="0"/>
              </a:spcAft>
              <a:buClr>
                <a:schemeClr val="dk1"/>
              </a:buClr>
              <a:buSzPts val="2800"/>
              <a:buFont typeface="Roboto"/>
              <a:buChar char="■"/>
              <a:defRPr sz="2800">
                <a:solidFill>
                  <a:schemeClr val="dk1"/>
                </a:solidFill>
                <a:latin typeface="Roboto"/>
                <a:ea typeface="Roboto"/>
                <a:cs typeface="Roboto"/>
                <a:sym typeface="Roboto"/>
              </a:defRPr>
            </a:lvl6pPr>
            <a:lvl7pPr indent="-406400" lvl="6" marL="3200400" rtl="0">
              <a:lnSpc>
                <a:spcPct val="115000"/>
              </a:lnSpc>
              <a:spcBef>
                <a:spcPts val="0"/>
              </a:spcBef>
              <a:spcAft>
                <a:spcPts val="0"/>
              </a:spcAft>
              <a:buClr>
                <a:schemeClr val="dk1"/>
              </a:buClr>
              <a:buSzPts val="2800"/>
              <a:buFont typeface="Roboto"/>
              <a:buChar char="●"/>
              <a:defRPr sz="2800">
                <a:solidFill>
                  <a:schemeClr val="dk1"/>
                </a:solidFill>
                <a:latin typeface="Roboto"/>
                <a:ea typeface="Roboto"/>
                <a:cs typeface="Roboto"/>
                <a:sym typeface="Roboto"/>
              </a:defRPr>
            </a:lvl7pPr>
            <a:lvl8pPr indent="-406400" lvl="7" marL="3657600" rtl="0">
              <a:lnSpc>
                <a:spcPct val="115000"/>
              </a:lnSpc>
              <a:spcBef>
                <a:spcPts val="0"/>
              </a:spcBef>
              <a:spcAft>
                <a:spcPts val="0"/>
              </a:spcAft>
              <a:buClr>
                <a:schemeClr val="dk1"/>
              </a:buClr>
              <a:buSzPts val="2800"/>
              <a:buFont typeface="Roboto"/>
              <a:buChar char="○"/>
              <a:defRPr sz="2800">
                <a:solidFill>
                  <a:schemeClr val="dk1"/>
                </a:solidFill>
                <a:latin typeface="Roboto"/>
                <a:ea typeface="Roboto"/>
                <a:cs typeface="Roboto"/>
                <a:sym typeface="Roboto"/>
              </a:defRPr>
            </a:lvl8pPr>
            <a:lvl9pPr indent="-406400" lvl="8" marL="4114800" rtl="0">
              <a:lnSpc>
                <a:spcPct val="115000"/>
              </a:lnSpc>
              <a:spcBef>
                <a:spcPts val="0"/>
              </a:spcBef>
              <a:spcAft>
                <a:spcPts val="0"/>
              </a:spcAft>
              <a:buClr>
                <a:schemeClr val="dk1"/>
              </a:buClr>
              <a:buSzPts val="2800"/>
              <a:buFont typeface="Roboto"/>
              <a:buChar char="■"/>
              <a:defRPr sz="2800">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580">
          <p15:clr>
            <a:schemeClr val="accent1"/>
          </p15:clr>
        </p15:guide>
        <p15:guide id="2" orient="horz" pos="1840">
          <p15:clr>
            <a:schemeClr val="accent1"/>
          </p15:clr>
        </p15:guide>
        <p15:guide id="3" orient="horz" pos="1935">
          <p15:clr>
            <a:schemeClr val="accent1"/>
          </p15:clr>
        </p15:guide>
        <p15:guide id="4" orient="horz" pos="3191">
          <p15:clr>
            <a:schemeClr val="accent1"/>
          </p15:clr>
        </p15:guide>
        <p15:guide id="5" orient="horz" pos="3283">
          <p15:clr>
            <a:schemeClr val="accent1"/>
          </p15:clr>
        </p15:guide>
        <p15:guide id="6" orient="horz" pos="4551">
          <p15:clr>
            <a:schemeClr val="accent1"/>
          </p15:clr>
        </p15:guide>
        <p15:guide id="7" orient="horz" pos="4647">
          <p15:clr>
            <a:schemeClr val="accent1"/>
          </p15:clr>
        </p15:guide>
        <p15:guide id="8" pos="576">
          <p15:clr>
            <a:schemeClr val="accent1"/>
          </p15:clr>
        </p15:guide>
        <p15:guide id="9" pos="3099">
          <p15:clr>
            <a:schemeClr val="accent1"/>
          </p15:clr>
        </p15:guide>
        <p15:guide id="10" pos="3191">
          <p15:clr>
            <a:schemeClr val="accent1"/>
          </p15:clr>
        </p15:guide>
        <p15:guide id="11" pos="3963">
          <p15:clr>
            <a:schemeClr val="accent2"/>
          </p15:clr>
        </p15:guide>
        <p15:guide id="12" pos="4067">
          <p15:clr>
            <a:schemeClr val="accent2"/>
          </p15:clr>
        </p15:guide>
        <p15:guide id="13" pos="5712">
          <p15:clr>
            <a:schemeClr val="accent1"/>
          </p15:clr>
        </p15:guide>
        <p15:guide id="14" pos="5808">
          <p15:clr>
            <a:schemeClr val="accent1"/>
          </p15:clr>
        </p15:guide>
        <p15:guide id="15" pos="7453">
          <p15:clr>
            <a:schemeClr val="accent2"/>
          </p15:clr>
        </p15:guide>
        <p15:guide id="16" pos="7557">
          <p15:clr>
            <a:schemeClr val="accent2"/>
          </p15:clr>
        </p15:guide>
        <p15:guide id="17" pos="8329">
          <p15:clr>
            <a:schemeClr val="accent1"/>
          </p15:clr>
        </p15:guide>
        <p15:guide id="18" pos="8421">
          <p15:clr>
            <a:schemeClr val="accent1"/>
          </p15:clr>
        </p15:guide>
        <p15:guide id="19" pos="10944">
          <p15:clr>
            <a:schemeClr val="accent1"/>
          </p15:clr>
        </p15:guide>
        <p15:guide id="20" orient="horz" pos="5906">
          <p15:clr>
            <a:schemeClr val="accent1"/>
          </p15:clr>
        </p15:guide>
        <p15:guide id="21" orient="horz" pos="5818">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1.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4.png"/><Relationship Id="rId9" Type="http://schemas.openxmlformats.org/officeDocument/2006/relationships/image" Target="../media/image14.png"/><Relationship Id="rId5" Type="http://schemas.openxmlformats.org/officeDocument/2006/relationships/image" Target="../media/image17.png"/><Relationship Id="rId6" Type="http://schemas.openxmlformats.org/officeDocument/2006/relationships/image" Target="../media/image12.png"/><Relationship Id="rId7" Type="http://schemas.openxmlformats.org/officeDocument/2006/relationships/image" Target="../media/image3.png"/><Relationship Id="rId8"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13.png"/><Relationship Id="rId6"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8"/>
          <p:cNvSpPr txBox="1"/>
          <p:nvPr>
            <p:ph idx="1" type="subTitle"/>
          </p:nvPr>
        </p:nvSpPr>
        <p:spPr>
          <a:xfrm>
            <a:off x="911450" y="7529100"/>
            <a:ext cx="4008000" cy="185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Assessment </a:t>
            </a:r>
            <a:endParaRPr/>
          </a:p>
        </p:txBody>
      </p:sp>
      <p:sp>
        <p:nvSpPr>
          <p:cNvPr id="149" name="Google Shape;149;p38"/>
          <p:cNvSpPr txBox="1"/>
          <p:nvPr>
            <p:ph type="title"/>
          </p:nvPr>
        </p:nvSpPr>
        <p:spPr>
          <a:xfrm>
            <a:off x="914400" y="3072500"/>
            <a:ext cx="8153700" cy="4138800"/>
          </a:xfrm>
          <a:prstGeom prst="rect">
            <a:avLst/>
          </a:prstGeom>
        </p:spPr>
        <p:txBody>
          <a:bodyPr anchorCtr="0" anchor="ctr" bIns="0" lIns="0" spcFirstLastPara="1" rIns="182850" wrap="square" tIns="0">
            <a:noAutofit/>
          </a:bodyPr>
          <a:lstStyle/>
          <a:p>
            <a:pPr indent="0" lvl="0" marL="0" rtl="0" algn="l">
              <a:spcBef>
                <a:spcPts val="0"/>
              </a:spcBef>
              <a:spcAft>
                <a:spcPts val="0"/>
              </a:spcAft>
              <a:buNone/>
            </a:pPr>
            <a:r>
              <a:rPr lang="en"/>
              <a:t>Google Cloud Architect Design.</a:t>
            </a:r>
            <a:endParaRPr/>
          </a:p>
        </p:txBody>
      </p:sp>
      <p:sp>
        <p:nvSpPr>
          <p:cNvPr id="150" name="Google Shape;150;p38"/>
          <p:cNvSpPr/>
          <p:nvPr/>
        </p:nvSpPr>
        <p:spPr>
          <a:xfrm rot="-2700000">
            <a:off x="11536412" y="2349225"/>
            <a:ext cx="921077" cy="3498906"/>
          </a:xfrm>
          <a:prstGeom prst="roundRect">
            <a:avLst>
              <a:gd fmla="val 50000" name="adj"/>
            </a:avLst>
          </a:prstGeom>
          <a:gradFill>
            <a:gsLst>
              <a:gs pos="0">
                <a:srgbClr val="FEEFC3"/>
              </a:gs>
              <a:gs pos="30000">
                <a:srgbClr val="FEEFC3"/>
              </a:gs>
              <a:gs pos="100000">
                <a:srgbClr val="FBBC05"/>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8"/>
          <p:cNvSpPr/>
          <p:nvPr/>
        </p:nvSpPr>
        <p:spPr>
          <a:xfrm>
            <a:off x="14496196" y="2920300"/>
            <a:ext cx="1839300" cy="4456200"/>
          </a:xfrm>
          <a:prstGeom prst="round2SameRect">
            <a:avLst>
              <a:gd fmla="val 50000" name="adj1"/>
              <a:gd fmla="val 0" name="adj2"/>
            </a:avLst>
          </a:prstGeom>
          <a:gradFill>
            <a:gsLst>
              <a:gs pos="0">
                <a:srgbClr val="CEEAD6"/>
              </a:gs>
              <a:gs pos="34000">
                <a:srgbClr val="CEEAD6"/>
              </a:gs>
              <a:gs pos="100000">
                <a:srgbClr val="34A853"/>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8"/>
          <p:cNvSpPr/>
          <p:nvPr/>
        </p:nvSpPr>
        <p:spPr>
          <a:xfrm rot="-5400698">
            <a:off x="12942766" y="5661375"/>
            <a:ext cx="2956200" cy="2956200"/>
          </a:xfrm>
          <a:prstGeom prst="rect">
            <a:avLst/>
          </a:prstGeom>
          <a:noFill/>
          <a:ln cap="flat" cmpd="sng" w="19050">
            <a:solidFill>
              <a:srgbClr val="3C404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 name="Google Shape;153;p38"/>
          <p:cNvSpPr/>
          <p:nvPr/>
        </p:nvSpPr>
        <p:spPr>
          <a:xfrm>
            <a:off x="11111345" y="7045650"/>
            <a:ext cx="2371093" cy="1185552"/>
          </a:xfrm>
          <a:custGeom>
            <a:rect b="b" l="l" r="r" t="t"/>
            <a:pathLst>
              <a:path extrusionOk="0" h="39591" w="79175">
                <a:moveTo>
                  <a:pt x="1" y="0"/>
                </a:moveTo>
                <a:cubicBezTo>
                  <a:pt x="1" y="21865"/>
                  <a:pt x="17726" y="39590"/>
                  <a:pt x="39585" y="39590"/>
                </a:cubicBezTo>
                <a:cubicBezTo>
                  <a:pt x="61449" y="39590"/>
                  <a:pt x="79175" y="21865"/>
                  <a:pt x="79175" y="0"/>
                </a:cubicBezTo>
                <a:close/>
              </a:path>
            </a:pathLst>
          </a:custGeom>
          <a:solidFill>
            <a:srgbClr val="FBBC0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4" name="Google Shape;154;p38"/>
          <p:cNvSpPr/>
          <p:nvPr/>
        </p:nvSpPr>
        <p:spPr>
          <a:xfrm>
            <a:off x="11382506" y="4356875"/>
            <a:ext cx="823800" cy="823800"/>
          </a:xfrm>
          <a:prstGeom prst="ellipse">
            <a:avLst/>
          </a:prstGeom>
          <a:solidFill>
            <a:srgbClr val="34A85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pic>
        <p:nvPicPr>
          <p:cNvPr id="155" name="Google Shape;155;p38"/>
          <p:cNvPicPr preferRelativeResize="0"/>
          <p:nvPr/>
        </p:nvPicPr>
        <p:blipFill rotWithShape="1">
          <a:blip r:embed="rId3">
            <a:alphaModFix/>
          </a:blip>
          <a:srcRect b="0" l="0" r="0" t="0"/>
          <a:stretch/>
        </p:blipFill>
        <p:spPr>
          <a:xfrm>
            <a:off x="10414950" y="5056459"/>
            <a:ext cx="2718962" cy="2718963"/>
          </a:xfrm>
          <a:prstGeom prst="rect">
            <a:avLst/>
          </a:prstGeom>
          <a:noFill/>
          <a:ln>
            <a:noFill/>
          </a:ln>
        </p:spPr>
      </p:pic>
      <p:sp>
        <p:nvSpPr>
          <p:cNvPr id="156" name="Google Shape;156;p38"/>
          <p:cNvSpPr/>
          <p:nvPr/>
        </p:nvSpPr>
        <p:spPr>
          <a:xfrm rot="10800000">
            <a:off x="15178732" y="4052189"/>
            <a:ext cx="1130700" cy="978000"/>
          </a:xfrm>
          <a:prstGeom prst="triangle">
            <a:avLst>
              <a:gd fmla="val 50000" name="adj"/>
            </a:avLst>
          </a:prstGeom>
          <a:noFill/>
          <a:ln cap="flat" cmpd="sng" w="19050">
            <a:solidFill>
              <a:srgbClr val="3C40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8"/>
          <p:cNvSpPr/>
          <p:nvPr/>
        </p:nvSpPr>
        <p:spPr>
          <a:xfrm>
            <a:off x="14696800" y="5030189"/>
            <a:ext cx="2094600" cy="1814700"/>
          </a:xfrm>
          <a:prstGeom prst="hexagon">
            <a:avLst>
              <a:gd fmla="val 25000" name="adj"/>
              <a:gd fmla="val 115470" name="vf"/>
            </a:avLst>
          </a:prstGeom>
          <a:noFill/>
          <a:ln cap="flat" cmpd="sng" w="19050">
            <a:solidFill>
              <a:srgbClr val="3C40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7"/>
          <p:cNvSpPr txBox="1"/>
          <p:nvPr>
            <p:ph type="title"/>
          </p:nvPr>
        </p:nvSpPr>
        <p:spPr>
          <a:xfrm>
            <a:off x="914350" y="920500"/>
            <a:ext cx="16383000" cy="913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7. Google Cloud Storage and Data Services</a:t>
            </a:r>
            <a:endParaRPr/>
          </a:p>
        </p:txBody>
      </p:sp>
      <p:sp>
        <p:nvSpPr>
          <p:cNvPr id="246" name="Google Shape;246;p47"/>
          <p:cNvSpPr txBox="1"/>
          <p:nvPr>
            <p:ph idx="1" type="body"/>
          </p:nvPr>
        </p:nvSpPr>
        <p:spPr>
          <a:xfrm>
            <a:off x="914400" y="1959007"/>
            <a:ext cx="16459200" cy="9138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a:t>We selected different Google Cloud data services to match each microservice’s data needs, ensuring security, performance, and scalability</a:t>
            </a:r>
            <a:endParaRPr/>
          </a:p>
        </p:txBody>
      </p:sp>
      <p:graphicFrame>
        <p:nvGraphicFramePr>
          <p:cNvPr id="247" name="Google Shape;247;p47"/>
          <p:cNvGraphicFramePr/>
          <p:nvPr/>
        </p:nvGraphicFramePr>
        <p:xfrm>
          <a:off x="914400" y="3483864"/>
          <a:ext cx="3000000" cy="3000000"/>
        </p:xfrm>
        <a:graphic>
          <a:graphicData uri="http://schemas.openxmlformats.org/drawingml/2006/table">
            <a:tbl>
              <a:tblPr>
                <a:noFill/>
                <a:tableStyleId>{B14D74B6-A46F-47D3-A199-AB7FE1537E6C}</a:tableStyleId>
              </a:tblPr>
              <a:tblGrid>
                <a:gridCol w="2047875"/>
                <a:gridCol w="2047875"/>
                <a:gridCol w="2047875"/>
                <a:gridCol w="2047875"/>
                <a:gridCol w="2047875"/>
                <a:gridCol w="2047875"/>
                <a:gridCol w="2047875"/>
                <a:gridCol w="2047875"/>
              </a:tblGrid>
              <a:tr h="2060500">
                <a:tc>
                  <a:txBody>
                    <a:bodyPr/>
                    <a:lstStyle/>
                    <a:p>
                      <a:pPr indent="0" lvl="0" marL="0" rtl="0" algn="ctr">
                        <a:spcBef>
                          <a:spcPts val="0"/>
                        </a:spcBef>
                        <a:spcAft>
                          <a:spcPts val="0"/>
                        </a:spcAft>
                        <a:buNone/>
                      </a:pPr>
                      <a:r>
                        <a:rPr b="1" lang="en" sz="2800">
                          <a:solidFill>
                            <a:srgbClr val="FFFFFF"/>
                          </a:solidFill>
                          <a:latin typeface="Google Sans"/>
                          <a:ea typeface="Google Sans"/>
                          <a:cs typeface="Google Sans"/>
                          <a:sym typeface="Google Sans"/>
                        </a:rPr>
                        <a:t>Service</a:t>
                      </a:r>
                      <a:endParaRPr b="1" sz="2800">
                        <a:solidFill>
                          <a:srgbClr val="FFFFFF"/>
                        </a:solidFill>
                        <a:latin typeface="Google Sans"/>
                        <a:ea typeface="Google Sans"/>
                        <a:cs typeface="Google Sans"/>
                        <a:sym typeface="Google Sans"/>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solidFill>
                      <a:srgbClr val="1A73E8"/>
                    </a:solidFill>
                  </a:tcPr>
                </a:tc>
                <a:tc>
                  <a:txBody>
                    <a:bodyPr/>
                    <a:lstStyle/>
                    <a:p>
                      <a:pPr indent="0" lvl="0" marL="0" rtl="0" algn="ctr">
                        <a:spcBef>
                          <a:spcPts val="0"/>
                        </a:spcBef>
                        <a:spcAft>
                          <a:spcPts val="0"/>
                        </a:spcAft>
                        <a:buNone/>
                      </a:pPr>
                      <a:r>
                        <a:t/>
                      </a:r>
                      <a:endParaRPr sz="2400">
                        <a:solidFill>
                          <a:srgbClr val="3C4043"/>
                        </a:solidFill>
                        <a:latin typeface="Google Sans"/>
                        <a:ea typeface="Google Sans"/>
                        <a:cs typeface="Google Sans"/>
                        <a:sym typeface="Google Sans"/>
                      </a:endParaRPr>
                    </a:p>
                    <a:p>
                      <a:pPr indent="0" lvl="0" marL="0" rtl="0" algn="ctr">
                        <a:spcBef>
                          <a:spcPts val="0"/>
                        </a:spcBef>
                        <a:spcAft>
                          <a:spcPts val="0"/>
                        </a:spcAft>
                        <a:buNone/>
                      </a:pPr>
                      <a:r>
                        <a:t/>
                      </a:r>
                      <a:endParaRPr sz="2400">
                        <a:solidFill>
                          <a:srgbClr val="3C4043"/>
                        </a:solidFill>
                        <a:latin typeface="Google Sans"/>
                        <a:ea typeface="Google Sans"/>
                        <a:cs typeface="Google Sans"/>
                        <a:sym typeface="Google Sans"/>
                      </a:endParaRPr>
                    </a:p>
                    <a:p>
                      <a:pPr indent="0" lvl="0" marL="0" rtl="0" algn="ctr">
                        <a:spcBef>
                          <a:spcPts val="0"/>
                        </a:spcBef>
                        <a:spcAft>
                          <a:spcPts val="0"/>
                        </a:spcAft>
                        <a:buNone/>
                      </a:pPr>
                      <a:r>
                        <a:t/>
                      </a:r>
                      <a:endParaRPr sz="2400">
                        <a:solidFill>
                          <a:srgbClr val="3C4043"/>
                        </a:solidFill>
                        <a:latin typeface="Google Sans"/>
                        <a:ea typeface="Google Sans"/>
                        <a:cs typeface="Google Sans"/>
                        <a:sym typeface="Google Sans"/>
                      </a:endParaRPr>
                    </a:p>
                    <a:p>
                      <a:pPr indent="0" lvl="0" marL="0" rtl="0" algn="ctr">
                        <a:spcBef>
                          <a:spcPts val="0"/>
                        </a:spcBef>
                        <a:spcAft>
                          <a:spcPts val="0"/>
                        </a:spcAft>
                        <a:buNone/>
                      </a:pPr>
                      <a:r>
                        <a:rPr lang="en" sz="2400">
                          <a:solidFill>
                            <a:srgbClr val="3C4043"/>
                          </a:solidFill>
                          <a:latin typeface="Google Sans"/>
                          <a:ea typeface="Google Sans"/>
                          <a:cs typeface="Google Sans"/>
                          <a:sym typeface="Google Sans"/>
                        </a:rPr>
                        <a:t>Persistent Disk</a:t>
                      </a:r>
                      <a:endParaRPr sz="2400">
                        <a:solidFill>
                          <a:srgbClr val="3C4043"/>
                        </a:solidFill>
                        <a:latin typeface="Google Sans"/>
                        <a:ea typeface="Google Sans"/>
                        <a:cs typeface="Google Sans"/>
                        <a:sym typeface="Google Sans"/>
                      </a:endParaRPr>
                    </a:p>
                  </a:txBody>
                  <a:tcPr marT="91425" marB="91425" marR="91425" marL="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solidFill>
                      <a:srgbClr val="D2E3FC"/>
                    </a:solidFill>
                  </a:tcPr>
                </a:tc>
                <a:tc>
                  <a:txBody>
                    <a:bodyPr/>
                    <a:lstStyle/>
                    <a:p>
                      <a:pPr indent="0" lvl="0" marL="0" rtl="0" algn="ctr">
                        <a:spcBef>
                          <a:spcPts val="0"/>
                        </a:spcBef>
                        <a:spcAft>
                          <a:spcPts val="0"/>
                        </a:spcAft>
                        <a:buNone/>
                      </a:pPr>
                      <a:r>
                        <a:t/>
                      </a:r>
                      <a:endParaRPr sz="2400">
                        <a:solidFill>
                          <a:srgbClr val="3C4043"/>
                        </a:solidFill>
                        <a:latin typeface="Google Sans"/>
                        <a:ea typeface="Google Sans"/>
                        <a:cs typeface="Google Sans"/>
                        <a:sym typeface="Google Sans"/>
                      </a:endParaRPr>
                    </a:p>
                    <a:p>
                      <a:pPr indent="0" lvl="0" marL="0" rtl="0" algn="ctr">
                        <a:spcBef>
                          <a:spcPts val="0"/>
                        </a:spcBef>
                        <a:spcAft>
                          <a:spcPts val="0"/>
                        </a:spcAft>
                        <a:buNone/>
                      </a:pPr>
                      <a:r>
                        <a:t/>
                      </a:r>
                      <a:endParaRPr sz="2400">
                        <a:solidFill>
                          <a:srgbClr val="3C4043"/>
                        </a:solidFill>
                        <a:latin typeface="Google Sans"/>
                        <a:ea typeface="Google Sans"/>
                        <a:cs typeface="Google Sans"/>
                        <a:sym typeface="Google Sans"/>
                      </a:endParaRPr>
                    </a:p>
                    <a:p>
                      <a:pPr indent="0" lvl="0" marL="0" rtl="0" algn="ctr">
                        <a:spcBef>
                          <a:spcPts val="0"/>
                        </a:spcBef>
                        <a:spcAft>
                          <a:spcPts val="0"/>
                        </a:spcAft>
                        <a:buNone/>
                      </a:pPr>
                      <a:r>
                        <a:t/>
                      </a:r>
                      <a:endParaRPr sz="2400">
                        <a:solidFill>
                          <a:srgbClr val="3C4043"/>
                        </a:solidFill>
                        <a:latin typeface="Google Sans"/>
                        <a:ea typeface="Google Sans"/>
                        <a:cs typeface="Google Sans"/>
                        <a:sym typeface="Google Sans"/>
                      </a:endParaRPr>
                    </a:p>
                    <a:p>
                      <a:pPr indent="0" lvl="0" marL="0" rtl="0" algn="ctr">
                        <a:spcBef>
                          <a:spcPts val="0"/>
                        </a:spcBef>
                        <a:spcAft>
                          <a:spcPts val="0"/>
                        </a:spcAft>
                        <a:buNone/>
                      </a:pPr>
                      <a:r>
                        <a:rPr lang="en" sz="2400">
                          <a:solidFill>
                            <a:srgbClr val="3C4043"/>
                          </a:solidFill>
                          <a:latin typeface="Google Sans"/>
                          <a:ea typeface="Google Sans"/>
                          <a:cs typeface="Google Sans"/>
                          <a:sym typeface="Google Sans"/>
                        </a:rPr>
                        <a:t>Cloud</a:t>
                      </a:r>
                      <a:endParaRPr sz="2400">
                        <a:solidFill>
                          <a:srgbClr val="3C4043"/>
                        </a:solidFill>
                        <a:latin typeface="Google Sans"/>
                        <a:ea typeface="Google Sans"/>
                        <a:cs typeface="Google Sans"/>
                        <a:sym typeface="Google Sans"/>
                      </a:endParaRPr>
                    </a:p>
                    <a:p>
                      <a:pPr indent="0" lvl="0" marL="0" rtl="0" algn="ctr">
                        <a:spcBef>
                          <a:spcPts val="0"/>
                        </a:spcBef>
                        <a:spcAft>
                          <a:spcPts val="0"/>
                        </a:spcAft>
                        <a:buNone/>
                      </a:pPr>
                      <a:r>
                        <a:rPr lang="en" sz="2400">
                          <a:solidFill>
                            <a:srgbClr val="3C4043"/>
                          </a:solidFill>
                          <a:latin typeface="Google Sans"/>
                          <a:ea typeface="Google Sans"/>
                          <a:cs typeface="Google Sans"/>
                          <a:sym typeface="Google Sans"/>
                        </a:rPr>
                        <a:t>Storage</a:t>
                      </a:r>
                      <a:endParaRPr sz="2400">
                        <a:solidFill>
                          <a:srgbClr val="3C4043"/>
                        </a:solidFill>
                        <a:latin typeface="Google Sans"/>
                        <a:ea typeface="Google Sans"/>
                        <a:cs typeface="Google Sans"/>
                        <a:sym typeface="Google Sans"/>
                      </a:endParaRPr>
                    </a:p>
                  </a:txBody>
                  <a:tcPr marT="91425" marB="91425" marR="91425" marL="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solidFill>
                      <a:srgbClr val="D2E3FC"/>
                    </a:solidFill>
                  </a:tcPr>
                </a:tc>
                <a:tc>
                  <a:txBody>
                    <a:bodyPr/>
                    <a:lstStyle/>
                    <a:p>
                      <a:pPr indent="0" lvl="0" marL="0" rtl="0" algn="ctr">
                        <a:spcBef>
                          <a:spcPts val="0"/>
                        </a:spcBef>
                        <a:spcAft>
                          <a:spcPts val="0"/>
                        </a:spcAft>
                        <a:buNone/>
                      </a:pPr>
                      <a:r>
                        <a:t/>
                      </a:r>
                      <a:endParaRPr sz="2400">
                        <a:solidFill>
                          <a:srgbClr val="3C4043"/>
                        </a:solidFill>
                        <a:latin typeface="Google Sans"/>
                        <a:ea typeface="Google Sans"/>
                        <a:cs typeface="Google Sans"/>
                        <a:sym typeface="Google Sans"/>
                      </a:endParaRPr>
                    </a:p>
                    <a:p>
                      <a:pPr indent="0" lvl="0" marL="0" rtl="0" algn="ctr">
                        <a:spcBef>
                          <a:spcPts val="0"/>
                        </a:spcBef>
                        <a:spcAft>
                          <a:spcPts val="0"/>
                        </a:spcAft>
                        <a:buNone/>
                      </a:pPr>
                      <a:r>
                        <a:t/>
                      </a:r>
                      <a:endParaRPr sz="2400">
                        <a:solidFill>
                          <a:srgbClr val="3C4043"/>
                        </a:solidFill>
                        <a:latin typeface="Google Sans"/>
                        <a:ea typeface="Google Sans"/>
                        <a:cs typeface="Google Sans"/>
                        <a:sym typeface="Google Sans"/>
                      </a:endParaRPr>
                    </a:p>
                    <a:p>
                      <a:pPr indent="0" lvl="0" marL="0" rtl="0" algn="ctr">
                        <a:spcBef>
                          <a:spcPts val="0"/>
                        </a:spcBef>
                        <a:spcAft>
                          <a:spcPts val="0"/>
                        </a:spcAft>
                        <a:buNone/>
                      </a:pPr>
                      <a:r>
                        <a:t/>
                      </a:r>
                      <a:endParaRPr sz="2400">
                        <a:solidFill>
                          <a:srgbClr val="3C4043"/>
                        </a:solidFill>
                        <a:latin typeface="Google Sans"/>
                        <a:ea typeface="Google Sans"/>
                        <a:cs typeface="Google Sans"/>
                        <a:sym typeface="Google Sans"/>
                      </a:endParaRPr>
                    </a:p>
                    <a:p>
                      <a:pPr indent="0" lvl="0" marL="0" rtl="0" algn="ctr">
                        <a:spcBef>
                          <a:spcPts val="0"/>
                        </a:spcBef>
                        <a:spcAft>
                          <a:spcPts val="0"/>
                        </a:spcAft>
                        <a:buNone/>
                      </a:pPr>
                      <a:r>
                        <a:rPr lang="en" sz="2400">
                          <a:solidFill>
                            <a:srgbClr val="3C4043"/>
                          </a:solidFill>
                          <a:latin typeface="Google Sans"/>
                          <a:ea typeface="Google Sans"/>
                          <a:cs typeface="Google Sans"/>
                          <a:sym typeface="Google Sans"/>
                        </a:rPr>
                        <a:t>Cloud </a:t>
                      </a:r>
                      <a:endParaRPr sz="2400">
                        <a:solidFill>
                          <a:srgbClr val="3C4043"/>
                        </a:solidFill>
                        <a:latin typeface="Google Sans"/>
                        <a:ea typeface="Google Sans"/>
                        <a:cs typeface="Google Sans"/>
                        <a:sym typeface="Google Sans"/>
                      </a:endParaRPr>
                    </a:p>
                    <a:p>
                      <a:pPr indent="0" lvl="0" marL="0" rtl="0" algn="ctr">
                        <a:spcBef>
                          <a:spcPts val="0"/>
                        </a:spcBef>
                        <a:spcAft>
                          <a:spcPts val="0"/>
                        </a:spcAft>
                        <a:buNone/>
                      </a:pPr>
                      <a:r>
                        <a:rPr lang="en" sz="2400">
                          <a:solidFill>
                            <a:srgbClr val="3C4043"/>
                          </a:solidFill>
                          <a:latin typeface="Google Sans"/>
                          <a:ea typeface="Google Sans"/>
                          <a:cs typeface="Google Sans"/>
                          <a:sym typeface="Google Sans"/>
                        </a:rPr>
                        <a:t>SQL</a:t>
                      </a:r>
                      <a:endParaRPr sz="2400">
                        <a:solidFill>
                          <a:srgbClr val="3C4043"/>
                        </a:solidFill>
                        <a:latin typeface="Google Sans"/>
                        <a:ea typeface="Google Sans"/>
                        <a:cs typeface="Google Sans"/>
                        <a:sym typeface="Google Sans"/>
                      </a:endParaRPr>
                    </a:p>
                  </a:txBody>
                  <a:tcPr marT="91425" marB="91425" marR="91425" marL="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solidFill>
                      <a:srgbClr val="D2E3FC"/>
                    </a:solidFill>
                  </a:tcPr>
                </a:tc>
                <a:tc>
                  <a:txBody>
                    <a:bodyPr/>
                    <a:lstStyle/>
                    <a:p>
                      <a:pPr indent="0" lvl="0" marL="0" rtl="0" algn="ctr">
                        <a:spcBef>
                          <a:spcPts val="0"/>
                        </a:spcBef>
                        <a:spcAft>
                          <a:spcPts val="0"/>
                        </a:spcAft>
                        <a:buNone/>
                      </a:pPr>
                      <a:r>
                        <a:t/>
                      </a:r>
                      <a:endParaRPr sz="2400">
                        <a:solidFill>
                          <a:srgbClr val="3C4043"/>
                        </a:solidFill>
                        <a:latin typeface="Google Sans"/>
                        <a:ea typeface="Google Sans"/>
                        <a:cs typeface="Google Sans"/>
                        <a:sym typeface="Google Sans"/>
                      </a:endParaRPr>
                    </a:p>
                    <a:p>
                      <a:pPr indent="0" lvl="0" marL="0" rtl="0" algn="ctr">
                        <a:spcBef>
                          <a:spcPts val="0"/>
                        </a:spcBef>
                        <a:spcAft>
                          <a:spcPts val="0"/>
                        </a:spcAft>
                        <a:buNone/>
                      </a:pPr>
                      <a:r>
                        <a:t/>
                      </a:r>
                      <a:endParaRPr sz="2400">
                        <a:solidFill>
                          <a:srgbClr val="3C4043"/>
                        </a:solidFill>
                        <a:latin typeface="Google Sans"/>
                        <a:ea typeface="Google Sans"/>
                        <a:cs typeface="Google Sans"/>
                        <a:sym typeface="Google Sans"/>
                      </a:endParaRPr>
                    </a:p>
                    <a:p>
                      <a:pPr indent="0" lvl="0" marL="0" rtl="0" algn="ctr">
                        <a:spcBef>
                          <a:spcPts val="0"/>
                        </a:spcBef>
                        <a:spcAft>
                          <a:spcPts val="0"/>
                        </a:spcAft>
                        <a:buNone/>
                      </a:pPr>
                      <a:r>
                        <a:t/>
                      </a:r>
                      <a:endParaRPr sz="2400">
                        <a:solidFill>
                          <a:srgbClr val="3C4043"/>
                        </a:solidFill>
                        <a:latin typeface="Google Sans"/>
                        <a:ea typeface="Google Sans"/>
                        <a:cs typeface="Google Sans"/>
                        <a:sym typeface="Google Sans"/>
                      </a:endParaRPr>
                    </a:p>
                    <a:p>
                      <a:pPr indent="0" lvl="0" marL="0" rtl="0" algn="ctr">
                        <a:spcBef>
                          <a:spcPts val="0"/>
                        </a:spcBef>
                        <a:spcAft>
                          <a:spcPts val="0"/>
                        </a:spcAft>
                        <a:buNone/>
                      </a:pPr>
                      <a:r>
                        <a:rPr lang="en" sz="2400">
                          <a:solidFill>
                            <a:srgbClr val="3C4043"/>
                          </a:solidFill>
                          <a:latin typeface="Google Sans"/>
                          <a:ea typeface="Google Sans"/>
                          <a:cs typeface="Google Sans"/>
                          <a:sym typeface="Google Sans"/>
                        </a:rPr>
                        <a:t>Firestore</a:t>
                      </a:r>
                      <a:endParaRPr sz="2400">
                        <a:solidFill>
                          <a:srgbClr val="3C4043"/>
                        </a:solidFill>
                        <a:latin typeface="Google Sans"/>
                        <a:ea typeface="Google Sans"/>
                        <a:cs typeface="Google Sans"/>
                        <a:sym typeface="Google Sans"/>
                      </a:endParaRPr>
                    </a:p>
                  </a:txBody>
                  <a:tcPr marT="91425" marB="91425" marR="91425" marL="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solidFill>
                      <a:srgbClr val="D2E3FC"/>
                    </a:solidFill>
                  </a:tcPr>
                </a:tc>
                <a:tc>
                  <a:txBody>
                    <a:bodyPr/>
                    <a:lstStyle/>
                    <a:p>
                      <a:pPr indent="0" lvl="0" marL="0" rtl="0" algn="l">
                        <a:spcBef>
                          <a:spcPts val="0"/>
                        </a:spcBef>
                        <a:spcAft>
                          <a:spcPts val="0"/>
                        </a:spcAft>
                        <a:buNone/>
                      </a:pPr>
                      <a:r>
                        <a:t/>
                      </a:r>
                      <a:endParaRPr sz="2400">
                        <a:solidFill>
                          <a:srgbClr val="3C4043"/>
                        </a:solidFill>
                        <a:latin typeface="Google Sans"/>
                        <a:ea typeface="Google Sans"/>
                        <a:cs typeface="Google Sans"/>
                        <a:sym typeface="Google Sans"/>
                      </a:endParaRPr>
                    </a:p>
                    <a:p>
                      <a:pPr indent="0" lvl="0" marL="0" rtl="0" algn="l">
                        <a:spcBef>
                          <a:spcPts val="0"/>
                        </a:spcBef>
                        <a:spcAft>
                          <a:spcPts val="0"/>
                        </a:spcAft>
                        <a:buNone/>
                      </a:pPr>
                      <a:r>
                        <a:t/>
                      </a:r>
                      <a:endParaRPr sz="2400">
                        <a:solidFill>
                          <a:srgbClr val="3C4043"/>
                        </a:solidFill>
                        <a:latin typeface="Google Sans"/>
                        <a:ea typeface="Google Sans"/>
                        <a:cs typeface="Google Sans"/>
                        <a:sym typeface="Google Sans"/>
                      </a:endParaRPr>
                    </a:p>
                    <a:p>
                      <a:pPr indent="0" lvl="0" marL="0" rtl="0" algn="l">
                        <a:spcBef>
                          <a:spcPts val="0"/>
                        </a:spcBef>
                        <a:spcAft>
                          <a:spcPts val="0"/>
                        </a:spcAft>
                        <a:buNone/>
                      </a:pPr>
                      <a:r>
                        <a:t/>
                      </a:r>
                      <a:endParaRPr sz="2400">
                        <a:solidFill>
                          <a:srgbClr val="3C4043"/>
                        </a:solidFill>
                        <a:latin typeface="Google Sans"/>
                        <a:ea typeface="Google Sans"/>
                        <a:cs typeface="Google Sans"/>
                        <a:sym typeface="Google Sans"/>
                      </a:endParaRPr>
                    </a:p>
                    <a:p>
                      <a:pPr indent="0" lvl="0" marL="0" rtl="0" algn="ctr">
                        <a:spcBef>
                          <a:spcPts val="0"/>
                        </a:spcBef>
                        <a:spcAft>
                          <a:spcPts val="0"/>
                        </a:spcAft>
                        <a:buNone/>
                      </a:pPr>
                      <a:r>
                        <a:rPr lang="en" sz="2400">
                          <a:solidFill>
                            <a:srgbClr val="3C4043"/>
                          </a:solidFill>
                          <a:latin typeface="Google Sans"/>
                          <a:ea typeface="Google Sans"/>
                          <a:cs typeface="Google Sans"/>
                          <a:sym typeface="Google Sans"/>
                        </a:rPr>
                        <a:t>Bigtable</a:t>
                      </a:r>
                      <a:endParaRPr sz="2400">
                        <a:solidFill>
                          <a:srgbClr val="3C4043"/>
                        </a:solidFill>
                        <a:latin typeface="Google Sans"/>
                        <a:ea typeface="Google Sans"/>
                        <a:cs typeface="Google Sans"/>
                        <a:sym typeface="Google Sans"/>
                      </a:endParaRPr>
                    </a:p>
                  </a:txBody>
                  <a:tcPr marT="91425" marB="91425" marR="91425" marL="91425"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solidFill>
                      <a:srgbClr val="D2E3FC"/>
                    </a:solidFill>
                  </a:tcPr>
                </a:tc>
                <a:tc>
                  <a:txBody>
                    <a:bodyPr/>
                    <a:lstStyle/>
                    <a:p>
                      <a:pPr indent="0" lvl="0" marL="0" rtl="0" algn="l">
                        <a:spcBef>
                          <a:spcPts val="0"/>
                        </a:spcBef>
                        <a:spcAft>
                          <a:spcPts val="0"/>
                        </a:spcAft>
                        <a:buNone/>
                      </a:pPr>
                      <a:r>
                        <a:t/>
                      </a:r>
                      <a:endParaRPr sz="2400">
                        <a:solidFill>
                          <a:srgbClr val="3C4043"/>
                        </a:solidFill>
                        <a:latin typeface="Google Sans"/>
                        <a:ea typeface="Google Sans"/>
                        <a:cs typeface="Google Sans"/>
                        <a:sym typeface="Google Sans"/>
                      </a:endParaRPr>
                    </a:p>
                    <a:p>
                      <a:pPr indent="0" lvl="0" marL="0" rtl="0" algn="ctr">
                        <a:spcBef>
                          <a:spcPts val="0"/>
                        </a:spcBef>
                        <a:spcAft>
                          <a:spcPts val="0"/>
                        </a:spcAft>
                        <a:buNone/>
                      </a:pPr>
                      <a:r>
                        <a:t/>
                      </a:r>
                      <a:endParaRPr sz="2400">
                        <a:solidFill>
                          <a:srgbClr val="3C4043"/>
                        </a:solidFill>
                        <a:latin typeface="Google Sans"/>
                        <a:ea typeface="Google Sans"/>
                        <a:cs typeface="Google Sans"/>
                        <a:sym typeface="Google Sans"/>
                      </a:endParaRPr>
                    </a:p>
                    <a:p>
                      <a:pPr indent="0" lvl="0" marL="0" rtl="0" algn="ctr">
                        <a:spcBef>
                          <a:spcPts val="0"/>
                        </a:spcBef>
                        <a:spcAft>
                          <a:spcPts val="0"/>
                        </a:spcAft>
                        <a:buNone/>
                      </a:pPr>
                      <a:r>
                        <a:t/>
                      </a:r>
                      <a:endParaRPr sz="2400">
                        <a:solidFill>
                          <a:srgbClr val="3C4043"/>
                        </a:solidFill>
                        <a:latin typeface="Google Sans"/>
                        <a:ea typeface="Google Sans"/>
                        <a:cs typeface="Google Sans"/>
                        <a:sym typeface="Google Sans"/>
                      </a:endParaRPr>
                    </a:p>
                    <a:p>
                      <a:pPr indent="0" lvl="0" marL="0" rtl="0" algn="ctr">
                        <a:spcBef>
                          <a:spcPts val="0"/>
                        </a:spcBef>
                        <a:spcAft>
                          <a:spcPts val="0"/>
                        </a:spcAft>
                        <a:buNone/>
                      </a:pPr>
                      <a:r>
                        <a:rPr lang="en" sz="2400">
                          <a:solidFill>
                            <a:srgbClr val="3C4043"/>
                          </a:solidFill>
                          <a:latin typeface="Google Sans"/>
                          <a:ea typeface="Google Sans"/>
                          <a:cs typeface="Google Sans"/>
                          <a:sym typeface="Google Sans"/>
                        </a:rPr>
                        <a:t>Spanner</a:t>
                      </a:r>
                      <a:endParaRPr sz="2400">
                        <a:solidFill>
                          <a:srgbClr val="3C4043"/>
                        </a:solidFill>
                        <a:latin typeface="Google Sans"/>
                        <a:ea typeface="Google Sans"/>
                        <a:cs typeface="Google Sans"/>
                        <a:sym typeface="Google Sans"/>
                      </a:endParaRPr>
                    </a:p>
                  </a:txBody>
                  <a:tcPr marT="91425" marB="91425" marR="91425" marL="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solidFill>
                      <a:srgbClr val="D2E3FC"/>
                    </a:solidFill>
                  </a:tcPr>
                </a:tc>
                <a:tc>
                  <a:txBody>
                    <a:bodyPr/>
                    <a:lstStyle/>
                    <a:p>
                      <a:pPr indent="0" lvl="0" marL="0" rtl="0" algn="ctr">
                        <a:spcBef>
                          <a:spcPts val="0"/>
                        </a:spcBef>
                        <a:spcAft>
                          <a:spcPts val="0"/>
                        </a:spcAft>
                        <a:buNone/>
                      </a:pPr>
                      <a:r>
                        <a:t/>
                      </a:r>
                      <a:endParaRPr sz="2400">
                        <a:solidFill>
                          <a:srgbClr val="3C4043"/>
                        </a:solidFill>
                        <a:latin typeface="Google Sans"/>
                        <a:ea typeface="Google Sans"/>
                        <a:cs typeface="Google Sans"/>
                        <a:sym typeface="Google Sans"/>
                      </a:endParaRPr>
                    </a:p>
                    <a:p>
                      <a:pPr indent="0" lvl="0" marL="0" rtl="0" algn="ctr">
                        <a:spcBef>
                          <a:spcPts val="0"/>
                        </a:spcBef>
                        <a:spcAft>
                          <a:spcPts val="0"/>
                        </a:spcAft>
                        <a:buNone/>
                      </a:pPr>
                      <a:r>
                        <a:t/>
                      </a:r>
                      <a:endParaRPr sz="2400">
                        <a:solidFill>
                          <a:srgbClr val="3C4043"/>
                        </a:solidFill>
                        <a:latin typeface="Google Sans"/>
                        <a:ea typeface="Google Sans"/>
                        <a:cs typeface="Google Sans"/>
                        <a:sym typeface="Google Sans"/>
                      </a:endParaRPr>
                    </a:p>
                    <a:p>
                      <a:pPr indent="0" lvl="0" marL="0" rtl="0" algn="ctr">
                        <a:spcBef>
                          <a:spcPts val="0"/>
                        </a:spcBef>
                        <a:spcAft>
                          <a:spcPts val="0"/>
                        </a:spcAft>
                        <a:buNone/>
                      </a:pPr>
                      <a:r>
                        <a:t/>
                      </a:r>
                      <a:endParaRPr sz="2400">
                        <a:solidFill>
                          <a:srgbClr val="3C4043"/>
                        </a:solidFill>
                        <a:latin typeface="Google Sans"/>
                        <a:ea typeface="Google Sans"/>
                        <a:cs typeface="Google Sans"/>
                        <a:sym typeface="Google Sans"/>
                      </a:endParaRPr>
                    </a:p>
                    <a:p>
                      <a:pPr indent="0" lvl="0" marL="0" rtl="0" algn="ctr">
                        <a:spcBef>
                          <a:spcPts val="0"/>
                        </a:spcBef>
                        <a:spcAft>
                          <a:spcPts val="0"/>
                        </a:spcAft>
                        <a:buNone/>
                      </a:pPr>
                      <a:r>
                        <a:rPr lang="en" sz="2400">
                          <a:solidFill>
                            <a:srgbClr val="3C4043"/>
                          </a:solidFill>
                          <a:latin typeface="Google Sans"/>
                          <a:ea typeface="Google Sans"/>
                          <a:cs typeface="Google Sans"/>
                          <a:sym typeface="Google Sans"/>
                        </a:rPr>
                        <a:t>BigQuery</a:t>
                      </a:r>
                      <a:endParaRPr sz="2400">
                        <a:solidFill>
                          <a:srgbClr val="3C4043"/>
                        </a:solidFill>
                        <a:latin typeface="Google Sans"/>
                        <a:ea typeface="Google Sans"/>
                        <a:cs typeface="Google Sans"/>
                        <a:sym typeface="Google Sans"/>
                      </a:endParaRPr>
                    </a:p>
                  </a:txBody>
                  <a:tcPr marT="91425" marB="91425" marR="91425" marL="0" anchor="ctr">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D2E3FC"/>
                    </a:solidFill>
                  </a:tcPr>
                </a:tc>
              </a:tr>
              <a:tr h="698525">
                <a:tc>
                  <a:txBody>
                    <a:bodyPr/>
                    <a:lstStyle/>
                    <a:p>
                      <a:pPr indent="0" lvl="0" marL="0" rtl="0" algn="l">
                        <a:spcBef>
                          <a:spcPts val="0"/>
                        </a:spcBef>
                        <a:spcAft>
                          <a:spcPts val="0"/>
                        </a:spcAft>
                        <a:buNone/>
                      </a:pPr>
                      <a:r>
                        <a:rPr b="1" lang="en" sz="1800">
                          <a:latin typeface="Times New Roman"/>
                          <a:ea typeface="Times New Roman"/>
                          <a:cs typeface="Times New Roman"/>
                          <a:sym typeface="Times New Roman"/>
                        </a:rPr>
                        <a:t>Authentication Service</a:t>
                      </a:r>
                      <a:endParaRPr b="1" sz="18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t/>
                      </a:r>
                      <a:endParaRPr sz="18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t/>
                      </a:r>
                      <a:endParaRPr sz="18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1800">
                          <a:latin typeface="Times New Roman"/>
                          <a:ea typeface="Times New Roman"/>
                          <a:cs typeface="Times New Roman"/>
                          <a:sym typeface="Times New Roman"/>
                        </a:rPr>
                        <a:t>x</a:t>
                      </a:r>
                      <a:endParaRPr sz="18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t/>
                      </a:r>
                      <a:endParaRPr sz="18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t/>
                      </a:r>
                      <a:endParaRPr sz="18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t/>
                      </a:r>
                      <a:endParaRPr sz="18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t/>
                      </a:r>
                      <a:endParaRPr sz="1800">
                        <a:solidFill>
                          <a:srgbClr val="202124"/>
                        </a:solidFill>
                        <a:latin typeface="Times New Roman"/>
                        <a:ea typeface="Times New Roman"/>
                        <a:cs typeface="Times New Roman"/>
                        <a:sym typeface="Times New Roman"/>
                      </a:endParaRPr>
                    </a:p>
                  </a:txBody>
                  <a:tcPr marT="91425" marB="91425" marR="91425" marL="91425"/>
                </a:tc>
              </a:tr>
              <a:tr h="698525">
                <a:tc>
                  <a:txBody>
                    <a:bodyPr/>
                    <a:lstStyle/>
                    <a:p>
                      <a:pPr indent="0" lvl="0" marL="0" rtl="0" algn="l">
                        <a:spcBef>
                          <a:spcPts val="0"/>
                        </a:spcBef>
                        <a:spcAft>
                          <a:spcPts val="0"/>
                        </a:spcAft>
                        <a:buNone/>
                      </a:pPr>
                      <a:r>
                        <a:rPr b="1" lang="en" sz="1800">
                          <a:latin typeface="Times New Roman"/>
                          <a:ea typeface="Times New Roman"/>
                          <a:cs typeface="Times New Roman"/>
                          <a:sym typeface="Times New Roman"/>
                        </a:rPr>
                        <a:t>Customer Service</a:t>
                      </a:r>
                      <a:endParaRPr b="1" sz="18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t/>
                      </a:r>
                      <a:endParaRPr sz="18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t/>
                      </a:r>
                      <a:endParaRPr sz="18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1800">
                          <a:latin typeface="Times New Roman"/>
                          <a:ea typeface="Times New Roman"/>
                          <a:cs typeface="Times New Roman"/>
                          <a:sym typeface="Times New Roman"/>
                        </a:rPr>
                        <a:t>x</a:t>
                      </a:r>
                      <a:endParaRPr sz="18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t/>
                      </a:r>
                      <a:endParaRPr sz="18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t/>
                      </a:r>
                      <a:endParaRPr sz="18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t/>
                      </a:r>
                      <a:endParaRPr sz="18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t/>
                      </a:r>
                      <a:endParaRPr sz="1800">
                        <a:solidFill>
                          <a:srgbClr val="202124"/>
                        </a:solidFill>
                        <a:latin typeface="Times New Roman"/>
                        <a:ea typeface="Times New Roman"/>
                        <a:cs typeface="Times New Roman"/>
                        <a:sym typeface="Times New Roman"/>
                      </a:endParaRPr>
                    </a:p>
                  </a:txBody>
                  <a:tcPr marT="91425" marB="91425" marR="91425" marL="91425"/>
                </a:tc>
              </a:tr>
              <a:tr h="698525">
                <a:tc>
                  <a:txBody>
                    <a:bodyPr/>
                    <a:lstStyle/>
                    <a:p>
                      <a:pPr indent="0" lvl="0" marL="0" rtl="0" algn="l">
                        <a:spcBef>
                          <a:spcPts val="0"/>
                        </a:spcBef>
                        <a:spcAft>
                          <a:spcPts val="0"/>
                        </a:spcAft>
                        <a:buNone/>
                      </a:pPr>
                      <a:r>
                        <a:rPr b="1" lang="en" sz="1800">
                          <a:latin typeface="Times New Roman"/>
                          <a:ea typeface="Times New Roman"/>
                          <a:cs typeface="Times New Roman"/>
                          <a:sym typeface="Times New Roman"/>
                        </a:rPr>
                        <a:t>Account Service</a:t>
                      </a:r>
                      <a:endParaRPr b="1" sz="18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t/>
                      </a:r>
                      <a:endParaRPr sz="18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t/>
                      </a:r>
                      <a:endParaRPr sz="18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1800">
                          <a:latin typeface="Times New Roman"/>
                          <a:ea typeface="Times New Roman"/>
                          <a:cs typeface="Times New Roman"/>
                          <a:sym typeface="Times New Roman"/>
                        </a:rPr>
                        <a:t>x</a:t>
                      </a:r>
                      <a:endParaRPr sz="18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t/>
                      </a:r>
                      <a:endParaRPr sz="18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t/>
                      </a:r>
                      <a:endParaRPr sz="18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t/>
                      </a:r>
                      <a:endParaRPr sz="18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t/>
                      </a:r>
                      <a:endParaRPr sz="1800">
                        <a:solidFill>
                          <a:srgbClr val="202124"/>
                        </a:solidFill>
                        <a:latin typeface="Times New Roman"/>
                        <a:ea typeface="Times New Roman"/>
                        <a:cs typeface="Times New Roman"/>
                        <a:sym typeface="Times New Roman"/>
                      </a:endParaRPr>
                    </a:p>
                  </a:txBody>
                  <a:tcPr marT="91425" marB="91425" marR="91425" marL="91425"/>
                </a:tc>
              </a:tr>
              <a:tr h="698525">
                <a:tc>
                  <a:txBody>
                    <a:bodyPr/>
                    <a:lstStyle/>
                    <a:p>
                      <a:pPr indent="0" lvl="0" marL="0" rtl="0" algn="l">
                        <a:spcBef>
                          <a:spcPts val="0"/>
                        </a:spcBef>
                        <a:spcAft>
                          <a:spcPts val="0"/>
                        </a:spcAft>
                        <a:buNone/>
                      </a:pPr>
                      <a:r>
                        <a:rPr b="1" lang="en" sz="1800">
                          <a:latin typeface="Times New Roman"/>
                          <a:ea typeface="Times New Roman"/>
                          <a:cs typeface="Times New Roman"/>
                          <a:sym typeface="Times New Roman"/>
                        </a:rPr>
                        <a:t>Transaction Service</a:t>
                      </a:r>
                      <a:endParaRPr b="1" sz="18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t/>
                      </a:r>
                      <a:endParaRPr sz="18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t/>
                      </a:r>
                      <a:endParaRPr sz="18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t/>
                      </a:r>
                      <a:endParaRPr sz="18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t/>
                      </a:r>
                      <a:endParaRPr sz="18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t/>
                      </a:r>
                      <a:endParaRPr sz="18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1800">
                          <a:latin typeface="Times New Roman"/>
                          <a:ea typeface="Times New Roman"/>
                          <a:cs typeface="Times New Roman"/>
                          <a:sym typeface="Times New Roman"/>
                        </a:rPr>
                        <a:t>x</a:t>
                      </a:r>
                      <a:endParaRPr sz="18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t/>
                      </a:r>
                      <a:endParaRPr sz="1800">
                        <a:solidFill>
                          <a:srgbClr val="202124"/>
                        </a:solidFill>
                        <a:latin typeface="Times New Roman"/>
                        <a:ea typeface="Times New Roman"/>
                        <a:cs typeface="Times New Roman"/>
                        <a:sym typeface="Times New Roman"/>
                      </a:endParaRPr>
                    </a:p>
                  </a:txBody>
                  <a:tcPr marT="91425" marB="91425" marR="91425" marL="91425"/>
                </a:tc>
              </a:tr>
              <a:tr h="698525">
                <a:tc>
                  <a:txBody>
                    <a:bodyPr/>
                    <a:lstStyle/>
                    <a:p>
                      <a:pPr indent="0" lvl="0" marL="0" rtl="0" algn="l">
                        <a:spcBef>
                          <a:spcPts val="0"/>
                        </a:spcBef>
                        <a:spcAft>
                          <a:spcPts val="0"/>
                        </a:spcAft>
                        <a:buNone/>
                      </a:pPr>
                      <a:r>
                        <a:rPr b="1" lang="en" sz="1800">
                          <a:latin typeface="Times New Roman"/>
                          <a:ea typeface="Times New Roman"/>
                          <a:cs typeface="Times New Roman"/>
                          <a:sym typeface="Times New Roman"/>
                        </a:rPr>
                        <a:t>Notification Service</a:t>
                      </a:r>
                      <a:endParaRPr b="1" sz="18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t/>
                      </a:r>
                      <a:endParaRPr sz="18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1800">
                          <a:latin typeface="Times New Roman"/>
                          <a:ea typeface="Times New Roman"/>
                          <a:cs typeface="Times New Roman"/>
                          <a:sym typeface="Times New Roman"/>
                        </a:rPr>
                        <a:t>x</a:t>
                      </a:r>
                      <a:endParaRPr sz="18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t/>
                      </a:r>
                      <a:endParaRPr sz="18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1800">
                          <a:latin typeface="Times New Roman"/>
                          <a:ea typeface="Times New Roman"/>
                          <a:cs typeface="Times New Roman"/>
                          <a:sym typeface="Times New Roman"/>
                        </a:rPr>
                        <a:t>x</a:t>
                      </a:r>
                      <a:endParaRPr sz="18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t/>
                      </a:r>
                      <a:endParaRPr sz="18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t/>
                      </a:r>
                      <a:endParaRPr sz="18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t/>
                      </a:r>
                      <a:endParaRPr sz="1800">
                        <a:solidFill>
                          <a:srgbClr val="202124"/>
                        </a:solidFill>
                        <a:latin typeface="Times New Roman"/>
                        <a:ea typeface="Times New Roman"/>
                        <a:cs typeface="Times New Roman"/>
                        <a:sym typeface="Times New Roman"/>
                      </a:endParaRPr>
                    </a:p>
                  </a:txBody>
                  <a:tcPr marT="91425" marB="91425" marR="91425" marL="91425"/>
                </a:tc>
              </a:tr>
              <a:tr h="698525">
                <a:tc>
                  <a:txBody>
                    <a:bodyPr/>
                    <a:lstStyle/>
                    <a:p>
                      <a:pPr indent="0" lvl="0" marL="0" rtl="0" algn="l">
                        <a:spcBef>
                          <a:spcPts val="0"/>
                        </a:spcBef>
                        <a:spcAft>
                          <a:spcPts val="0"/>
                        </a:spcAft>
                        <a:buNone/>
                      </a:pPr>
                      <a:r>
                        <a:rPr b="1" lang="en" sz="1800">
                          <a:latin typeface="Times New Roman"/>
                          <a:ea typeface="Times New Roman"/>
                          <a:cs typeface="Times New Roman"/>
                          <a:sym typeface="Times New Roman"/>
                        </a:rPr>
                        <a:t>Analytics Service</a:t>
                      </a:r>
                      <a:endParaRPr b="1" sz="18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t/>
                      </a:r>
                      <a:endParaRPr sz="18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t/>
                      </a:r>
                      <a:endParaRPr sz="18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t/>
                      </a:r>
                      <a:endParaRPr sz="18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t/>
                      </a:r>
                      <a:endParaRPr sz="18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t/>
                      </a:r>
                      <a:endParaRPr sz="18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t/>
                      </a:r>
                      <a:endParaRPr sz="18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1800">
                          <a:latin typeface="Times New Roman"/>
                          <a:ea typeface="Times New Roman"/>
                          <a:cs typeface="Times New Roman"/>
                          <a:sym typeface="Times New Roman"/>
                        </a:rPr>
                        <a:t>x</a:t>
                      </a:r>
                      <a:endParaRPr sz="1800">
                        <a:solidFill>
                          <a:srgbClr val="202124"/>
                        </a:solidFill>
                        <a:latin typeface="Times New Roman"/>
                        <a:ea typeface="Times New Roman"/>
                        <a:cs typeface="Times New Roman"/>
                        <a:sym typeface="Times New Roman"/>
                      </a:endParaRPr>
                    </a:p>
                  </a:txBody>
                  <a:tcPr marT="91425" marB="91425" marR="91425" marL="91425"/>
                </a:tc>
              </a:tr>
            </a:tbl>
          </a:graphicData>
        </a:graphic>
      </p:graphicFrame>
      <p:pic>
        <p:nvPicPr>
          <p:cNvPr id="248" name="Google Shape;248;p47"/>
          <p:cNvPicPr preferRelativeResize="0"/>
          <p:nvPr/>
        </p:nvPicPr>
        <p:blipFill rotWithShape="1">
          <a:blip r:embed="rId3">
            <a:alphaModFix/>
          </a:blip>
          <a:srcRect b="5092" l="0" r="0" t="5101"/>
          <a:stretch/>
        </p:blipFill>
        <p:spPr>
          <a:xfrm>
            <a:off x="3462327" y="3647125"/>
            <a:ext cx="1089000" cy="1043700"/>
          </a:xfrm>
          <a:prstGeom prst="rect">
            <a:avLst/>
          </a:prstGeom>
          <a:noFill/>
          <a:ln>
            <a:noFill/>
          </a:ln>
        </p:spPr>
      </p:pic>
      <p:pic>
        <p:nvPicPr>
          <p:cNvPr id="249" name="Google Shape;249;p47"/>
          <p:cNvPicPr preferRelativeResize="0"/>
          <p:nvPr/>
        </p:nvPicPr>
        <p:blipFill rotWithShape="1">
          <a:blip r:embed="rId4">
            <a:alphaModFix/>
          </a:blip>
          <a:srcRect b="5500" l="0" r="0" t="5500"/>
          <a:stretch/>
        </p:blipFill>
        <p:spPr>
          <a:xfrm>
            <a:off x="5421396" y="3594889"/>
            <a:ext cx="1233056" cy="1148172"/>
          </a:xfrm>
          <a:prstGeom prst="rect">
            <a:avLst/>
          </a:prstGeom>
          <a:noFill/>
          <a:ln>
            <a:noFill/>
          </a:ln>
        </p:spPr>
      </p:pic>
      <p:pic>
        <p:nvPicPr>
          <p:cNvPr id="250" name="Google Shape;250;p47"/>
          <p:cNvPicPr preferRelativeResize="0"/>
          <p:nvPr/>
        </p:nvPicPr>
        <p:blipFill rotWithShape="1">
          <a:blip r:embed="rId5">
            <a:alphaModFix/>
          </a:blip>
          <a:srcRect b="0" l="0" r="0" t="0"/>
          <a:stretch/>
        </p:blipFill>
        <p:spPr>
          <a:xfrm>
            <a:off x="7524521" y="3594889"/>
            <a:ext cx="1100942" cy="1148172"/>
          </a:xfrm>
          <a:prstGeom prst="rect">
            <a:avLst/>
          </a:prstGeom>
          <a:noFill/>
          <a:ln>
            <a:noFill/>
          </a:ln>
        </p:spPr>
      </p:pic>
      <p:pic>
        <p:nvPicPr>
          <p:cNvPr id="251" name="Google Shape;251;p47"/>
          <p:cNvPicPr preferRelativeResize="0"/>
          <p:nvPr/>
        </p:nvPicPr>
        <p:blipFill rotWithShape="1">
          <a:blip r:embed="rId6">
            <a:alphaModFix/>
          </a:blip>
          <a:srcRect b="5101" l="0" r="0" t="5092"/>
          <a:stretch/>
        </p:blipFill>
        <p:spPr>
          <a:xfrm>
            <a:off x="9495532" y="3595525"/>
            <a:ext cx="1245000" cy="1146900"/>
          </a:xfrm>
          <a:prstGeom prst="rect">
            <a:avLst/>
          </a:prstGeom>
          <a:noFill/>
          <a:ln>
            <a:noFill/>
          </a:ln>
        </p:spPr>
      </p:pic>
      <p:pic>
        <p:nvPicPr>
          <p:cNvPr id="252" name="Google Shape;252;p47"/>
          <p:cNvPicPr preferRelativeResize="0"/>
          <p:nvPr/>
        </p:nvPicPr>
        <p:blipFill rotWithShape="1">
          <a:blip r:embed="rId7">
            <a:alphaModFix/>
          </a:blip>
          <a:srcRect b="0" l="0" r="0" t="0"/>
          <a:stretch/>
        </p:blipFill>
        <p:spPr>
          <a:xfrm>
            <a:off x="11610601" y="3594889"/>
            <a:ext cx="1100942" cy="1148172"/>
          </a:xfrm>
          <a:prstGeom prst="rect">
            <a:avLst/>
          </a:prstGeom>
          <a:noFill/>
          <a:ln>
            <a:noFill/>
          </a:ln>
        </p:spPr>
      </p:pic>
      <p:pic>
        <p:nvPicPr>
          <p:cNvPr id="253" name="Google Shape;253;p47"/>
          <p:cNvPicPr preferRelativeResize="0"/>
          <p:nvPr/>
        </p:nvPicPr>
        <p:blipFill rotWithShape="1">
          <a:blip r:embed="rId8">
            <a:alphaModFix/>
          </a:blip>
          <a:srcRect b="10" l="0" r="0" t="0"/>
          <a:stretch/>
        </p:blipFill>
        <p:spPr>
          <a:xfrm>
            <a:off x="13581613" y="3594889"/>
            <a:ext cx="1100942" cy="1148172"/>
          </a:xfrm>
          <a:prstGeom prst="rect">
            <a:avLst/>
          </a:prstGeom>
          <a:noFill/>
          <a:ln>
            <a:noFill/>
          </a:ln>
        </p:spPr>
      </p:pic>
      <p:pic>
        <p:nvPicPr>
          <p:cNvPr id="254" name="Google Shape;254;p47"/>
          <p:cNvPicPr preferRelativeResize="0"/>
          <p:nvPr/>
        </p:nvPicPr>
        <p:blipFill rotWithShape="1">
          <a:blip r:embed="rId9">
            <a:alphaModFix/>
          </a:blip>
          <a:srcRect b="5500" l="0" r="0" t="5500"/>
          <a:stretch/>
        </p:blipFill>
        <p:spPr>
          <a:xfrm>
            <a:off x="15552624" y="3559664"/>
            <a:ext cx="1233056" cy="114817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8"/>
          <p:cNvSpPr txBox="1"/>
          <p:nvPr>
            <p:ph type="title"/>
          </p:nvPr>
        </p:nvSpPr>
        <p:spPr>
          <a:xfrm>
            <a:off x="914350" y="920500"/>
            <a:ext cx="16459500" cy="10701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8a. Network characteristics for your services</a:t>
            </a:r>
            <a:endParaRPr/>
          </a:p>
        </p:txBody>
      </p:sp>
      <p:sp>
        <p:nvSpPr>
          <p:cNvPr id="260" name="Google Shape;260;p48"/>
          <p:cNvSpPr txBox="1"/>
          <p:nvPr>
            <p:ph idx="1" type="body"/>
          </p:nvPr>
        </p:nvSpPr>
        <p:spPr>
          <a:xfrm>
            <a:off x="914400" y="1802710"/>
            <a:ext cx="16459200" cy="107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We use a secure network design where only the frontend and API gateway are internet-facing, while backend services are internal, protected, and load-balanced for high availability.</a:t>
            </a:r>
            <a:endParaRPr/>
          </a:p>
        </p:txBody>
      </p:sp>
      <p:graphicFrame>
        <p:nvGraphicFramePr>
          <p:cNvPr id="261" name="Google Shape;261;p48"/>
          <p:cNvGraphicFramePr/>
          <p:nvPr/>
        </p:nvGraphicFramePr>
        <p:xfrm>
          <a:off x="914400" y="3483864"/>
          <a:ext cx="3000000" cy="3000000"/>
        </p:xfrm>
        <a:graphic>
          <a:graphicData uri="http://schemas.openxmlformats.org/drawingml/2006/table">
            <a:tbl>
              <a:tblPr>
                <a:noFill/>
                <a:tableStyleId>{B14D74B6-A46F-47D3-A199-AB7FE1537E6C}</a:tableStyleId>
              </a:tblPr>
              <a:tblGrid>
                <a:gridCol w="2730500"/>
                <a:gridCol w="2730500"/>
                <a:gridCol w="2730500"/>
                <a:gridCol w="2730500"/>
                <a:gridCol w="2730500"/>
                <a:gridCol w="2730500"/>
              </a:tblGrid>
              <a:tr h="776800">
                <a:tc>
                  <a:txBody>
                    <a:bodyPr/>
                    <a:lstStyle/>
                    <a:p>
                      <a:pPr indent="0" lvl="0" marL="0" rtl="0" algn="l">
                        <a:spcBef>
                          <a:spcPts val="0"/>
                        </a:spcBef>
                        <a:spcAft>
                          <a:spcPts val="0"/>
                        </a:spcAft>
                        <a:buNone/>
                      </a:pPr>
                      <a:r>
                        <a:rPr lang="en" sz="2400">
                          <a:solidFill>
                            <a:srgbClr val="FFFFFF"/>
                          </a:solidFill>
                          <a:latin typeface="Roboto Medium"/>
                          <a:ea typeface="Roboto Medium"/>
                          <a:cs typeface="Roboto Medium"/>
                          <a:sym typeface="Roboto Medium"/>
                        </a:rPr>
                        <a:t>Service</a:t>
                      </a:r>
                      <a:endParaRPr sz="24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FFFFFF"/>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solidFill>
                      <a:srgbClr val="1A73E8"/>
                    </a:solidFill>
                  </a:tcPr>
                </a:tc>
                <a:tc>
                  <a:txBody>
                    <a:bodyPr/>
                    <a:lstStyle/>
                    <a:p>
                      <a:pPr indent="0" lvl="0" marL="0" rtl="0" algn="l">
                        <a:spcBef>
                          <a:spcPts val="0"/>
                        </a:spcBef>
                        <a:spcAft>
                          <a:spcPts val="0"/>
                        </a:spcAft>
                        <a:buNone/>
                      </a:pPr>
                      <a:r>
                        <a:rPr lang="en" sz="2400">
                          <a:solidFill>
                            <a:srgbClr val="FFFFFF"/>
                          </a:solidFill>
                          <a:latin typeface="Roboto Medium"/>
                          <a:ea typeface="Roboto Medium"/>
                          <a:cs typeface="Roboto Medium"/>
                          <a:sym typeface="Roboto Medium"/>
                        </a:rPr>
                        <a:t>Internet facing or Internal only</a:t>
                      </a:r>
                      <a:endParaRPr sz="24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solidFill>
                      <a:srgbClr val="1A73E8"/>
                    </a:solidFill>
                  </a:tcPr>
                </a:tc>
                <a:tc>
                  <a:txBody>
                    <a:bodyPr/>
                    <a:lstStyle/>
                    <a:p>
                      <a:pPr indent="0" lvl="0" marL="0" rtl="0" algn="ctr">
                        <a:spcBef>
                          <a:spcPts val="0"/>
                        </a:spcBef>
                        <a:spcAft>
                          <a:spcPts val="0"/>
                        </a:spcAft>
                        <a:buNone/>
                      </a:pPr>
                      <a:r>
                        <a:rPr lang="en" sz="2400">
                          <a:solidFill>
                            <a:srgbClr val="FFFFFF"/>
                          </a:solidFill>
                          <a:latin typeface="Roboto Medium"/>
                          <a:ea typeface="Roboto Medium"/>
                          <a:cs typeface="Roboto Medium"/>
                          <a:sym typeface="Roboto Medium"/>
                        </a:rPr>
                        <a:t>Application Load Balancer</a:t>
                      </a:r>
                      <a:endParaRPr sz="24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solidFill>
                      <a:srgbClr val="1A73E8"/>
                    </a:solidFill>
                  </a:tcPr>
                </a:tc>
                <a:tc>
                  <a:txBody>
                    <a:bodyPr/>
                    <a:lstStyle/>
                    <a:p>
                      <a:pPr indent="0" lvl="0" marL="0" rtl="0" algn="ctr">
                        <a:spcBef>
                          <a:spcPts val="0"/>
                        </a:spcBef>
                        <a:spcAft>
                          <a:spcPts val="0"/>
                        </a:spcAft>
                        <a:buNone/>
                      </a:pPr>
                      <a:r>
                        <a:rPr lang="en" sz="2400">
                          <a:solidFill>
                            <a:srgbClr val="FFFFFF"/>
                          </a:solidFill>
                          <a:latin typeface="Roboto Medium"/>
                          <a:ea typeface="Roboto Medium"/>
                          <a:cs typeface="Roboto Medium"/>
                          <a:sym typeface="Roboto Medium"/>
                        </a:rPr>
                        <a:t>Proxy </a:t>
                      </a:r>
                      <a:endParaRPr sz="2400">
                        <a:solidFill>
                          <a:srgbClr val="FFFFFF"/>
                        </a:solidFill>
                        <a:latin typeface="Roboto Medium"/>
                        <a:ea typeface="Roboto Medium"/>
                        <a:cs typeface="Roboto Medium"/>
                        <a:sym typeface="Roboto Medium"/>
                      </a:endParaRPr>
                    </a:p>
                    <a:p>
                      <a:pPr indent="0" lvl="0" marL="0" rtl="0" algn="ctr">
                        <a:spcBef>
                          <a:spcPts val="0"/>
                        </a:spcBef>
                        <a:spcAft>
                          <a:spcPts val="0"/>
                        </a:spcAft>
                        <a:buNone/>
                      </a:pPr>
                      <a:r>
                        <a:rPr lang="en" sz="2400">
                          <a:solidFill>
                            <a:srgbClr val="FFFFFF"/>
                          </a:solidFill>
                          <a:latin typeface="Roboto Medium"/>
                          <a:ea typeface="Roboto Medium"/>
                          <a:cs typeface="Roboto Medium"/>
                          <a:sym typeface="Roboto Medium"/>
                        </a:rPr>
                        <a:t>Network Load Balancer</a:t>
                      </a:r>
                      <a:endParaRPr sz="24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solidFill>
                      <a:srgbClr val="1A73E8"/>
                    </a:solidFill>
                  </a:tcPr>
                </a:tc>
                <a:tc>
                  <a:txBody>
                    <a:bodyPr/>
                    <a:lstStyle/>
                    <a:p>
                      <a:pPr indent="0" lvl="0" marL="0" rtl="0" algn="ctr">
                        <a:spcBef>
                          <a:spcPts val="0"/>
                        </a:spcBef>
                        <a:spcAft>
                          <a:spcPts val="0"/>
                        </a:spcAft>
                        <a:buNone/>
                      </a:pPr>
                      <a:r>
                        <a:rPr lang="en" sz="2400">
                          <a:solidFill>
                            <a:srgbClr val="FFFFFF"/>
                          </a:solidFill>
                          <a:latin typeface="Roboto Medium"/>
                          <a:ea typeface="Roboto Medium"/>
                          <a:cs typeface="Roboto Medium"/>
                          <a:sym typeface="Roboto Medium"/>
                        </a:rPr>
                        <a:t>Passthrough Network Load Balancer</a:t>
                      </a:r>
                      <a:endParaRPr sz="24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solidFill>
                      <a:srgbClr val="1A73E8"/>
                    </a:solidFill>
                  </a:tcPr>
                </a:tc>
                <a:tc>
                  <a:txBody>
                    <a:bodyPr/>
                    <a:lstStyle/>
                    <a:p>
                      <a:pPr indent="0" lvl="0" marL="0" rtl="0" algn="ctr">
                        <a:spcBef>
                          <a:spcPts val="0"/>
                        </a:spcBef>
                        <a:spcAft>
                          <a:spcPts val="0"/>
                        </a:spcAft>
                        <a:buNone/>
                      </a:pPr>
                      <a:r>
                        <a:rPr lang="en" sz="2400">
                          <a:solidFill>
                            <a:srgbClr val="FFFFFF"/>
                          </a:solidFill>
                          <a:latin typeface="Roboto Medium"/>
                          <a:ea typeface="Roboto Medium"/>
                          <a:cs typeface="Roboto Medium"/>
                          <a:sym typeface="Roboto Medium"/>
                        </a:rPr>
                        <a:t>Multi-Regional?</a:t>
                      </a:r>
                      <a:endParaRPr sz="2400">
                        <a:solidFill>
                          <a:srgbClr val="FFFFFF"/>
                        </a:solidFill>
                        <a:latin typeface="Roboto Medium"/>
                        <a:ea typeface="Roboto Medium"/>
                        <a:cs typeface="Roboto Medium"/>
                        <a:sym typeface="Roboto Medium"/>
                      </a:endParaRPr>
                    </a:p>
                  </a:txBody>
                  <a:tcPr marT="182875" marB="182875" marR="91425" marL="274300" anchor="ctr">
                    <a:lnL cap="flat" cmpd="sng" w="38100">
                      <a:solidFill>
                        <a:srgbClr val="274E13">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1A73E8"/>
                    </a:solidFill>
                  </a:tcPr>
                </a:tc>
              </a:tr>
              <a:tr h="487400">
                <a:tc>
                  <a:txBody>
                    <a:bodyPr/>
                    <a:lstStyle/>
                    <a:p>
                      <a:pPr indent="0" lvl="0" marL="0" rtl="0" algn="l">
                        <a:spcBef>
                          <a:spcPts val="0"/>
                        </a:spcBef>
                        <a:spcAft>
                          <a:spcPts val="0"/>
                        </a:spcAft>
                        <a:buNone/>
                      </a:pPr>
                      <a:r>
                        <a:rPr b="1" lang="en" sz="2000">
                          <a:latin typeface="Times New Roman"/>
                          <a:ea typeface="Times New Roman"/>
                          <a:cs typeface="Times New Roman"/>
                          <a:sym typeface="Times New Roman"/>
                        </a:rPr>
                        <a:t>Web &amp; Mobile UI (Frontend)</a:t>
                      </a:r>
                      <a:endParaRPr b="1" sz="20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000">
                          <a:latin typeface="Times New Roman"/>
                          <a:ea typeface="Times New Roman"/>
                          <a:cs typeface="Times New Roman"/>
                          <a:sym typeface="Times New Roman"/>
                        </a:rPr>
                        <a:t>Internet Facing</a:t>
                      </a:r>
                      <a:endParaRPr sz="20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2000">
                          <a:latin typeface="Times New Roman"/>
                          <a:ea typeface="Times New Roman"/>
                          <a:cs typeface="Times New Roman"/>
                          <a:sym typeface="Times New Roman"/>
                        </a:rPr>
                        <a:t>x</a:t>
                      </a:r>
                      <a:endParaRPr sz="20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t/>
                      </a:r>
                      <a:endParaRPr sz="20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t/>
                      </a:r>
                      <a:endParaRPr sz="20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2000">
                          <a:latin typeface="Times New Roman"/>
                          <a:ea typeface="Times New Roman"/>
                          <a:cs typeface="Times New Roman"/>
                          <a:sym typeface="Times New Roman"/>
                        </a:rPr>
                        <a:t>x</a:t>
                      </a:r>
                      <a:endParaRPr sz="2000">
                        <a:solidFill>
                          <a:srgbClr val="202124"/>
                        </a:solidFill>
                        <a:latin typeface="Times New Roman"/>
                        <a:ea typeface="Times New Roman"/>
                        <a:cs typeface="Times New Roman"/>
                        <a:sym typeface="Times New Roman"/>
                      </a:endParaRPr>
                    </a:p>
                  </a:txBody>
                  <a:tcPr marT="91425" marB="91425" marR="91425" marL="91425"/>
                </a:tc>
              </a:tr>
              <a:tr h="487400">
                <a:tc>
                  <a:txBody>
                    <a:bodyPr/>
                    <a:lstStyle/>
                    <a:p>
                      <a:pPr indent="0" lvl="0" marL="0" rtl="0" algn="l">
                        <a:spcBef>
                          <a:spcPts val="0"/>
                        </a:spcBef>
                        <a:spcAft>
                          <a:spcPts val="0"/>
                        </a:spcAft>
                        <a:buNone/>
                      </a:pPr>
                      <a:r>
                        <a:rPr b="1" lang="en" sz="2000">
                          <a:latin typeface="Times New Roman"/>
                          <a:ea typeface="Times New Roman"/>
                          <a:cs typeface="Times New Roman"/>
                          <a:sym typeface="Times New Roman"/>
                        </a:rPr>
                        <a:t>API Gateway</a:t>
                      </a:r>
                      <a:endParaRPr b="1" sz="20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000">
                          <a:latin typeface="Times New Roman"/>
                          <a:ea typeface="Times New Roman"/>
                          <a:cs typeface="Times New Roman"/>
                          <a:sym typeface="Times New Roman"/>
                        </a:rPr>
                        <a:t>Internet Facing</a:t>
                      </a:r>
                      <a:endParaRPr sz="20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2000">
                          <a:latin typeface="Times New Roman"/>
                          <a:ea typeface="Times New Roman"/>
                          <a:cs typeface="Times New Roman"/>
                          <a:sym typeface="Times New Roman"/>
                        </a:rPr>
                        <a:t>x</a:t>
                      </a:r>
                      <a:endParaRPr sz="20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t/>
                      </a:r>
                      <a:endParaRPr sz="20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t/>
                      </a:r>
                      <a:endParaRPr sz="20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2000">
                          <a:latin typeface="Times New Roman"/>
                          <a:ea typeface="Times New Roman"/>
                          <a:cs typeface="Times New Roman"/>
                          <a:sym typeface="Times New Roman"/>
                        </a:rPr>
                        <a:t>x</a:t>
                      </a:r>
                      <a:endParaRPr sz="2000">
                        <a:solidFill>
                          <a:srgbClr val="202124"/>
                        </a:solidFill>
                        <a:latin typeface="Times New Roman"/>
                        <a:ea typeface="Times New Roman"/>
                        <a:cs typeface="Times New Roman"/>
                        <a:sym typeface="Times New Roman"/>
                      </a:endParaRPr>
                    </a:p>
                  </a:txBody>
                  <a:tcPr marT="91425" marB="91425" marR="91425" marL="91425"/>
                </a:tc>
              </a:tr>
              <a:tr h="487400">
                <a:tc>
                  <a:txBody>
                    <a:bodyPr/>
                    <a:lstStyle/>
                    <a:p>
                      <a:pPr indent="0" lvl="0" marL="0" rtl="0" algn="l">
                        <a:spcBef>
                          <a:spcPts val="0"/>
                        </a:spcBef>
                        <a:spcAft>
                          <a:spcPts val="0"/>
                        </a:spcAft>
                        <a:buNone/>
                      </a:pPr>
                      <a:r>
                        <a:rPr b="1" lang="en" sz="2000">
                          <a:latin typeface="Times New Roman"/>
                          <a:ea typeface="Times New Roman"/>
                          <a:cs typeface="Times New Roman"/>
                          <a:sym typeface="Times New Roman"/>
                        </a:rPr>
                        <a:t>Authentication Service</a:t>
                      </a:r>
                      <a:endParaRPr b="1" sz="20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000">
                          <a:latin typeface="Times New Roman"/>
                          <a:ea typeface="Times New Roman"/>
                          <a:cs typeface="Times New Roman"/>
                          <a:sym typeface="Times New Roman"/>
                        </a:rPr>
                        <a:t>Internal Only</a:t>
                      </a:r>
                      <a:endParaRPr sz="20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t/>
                      </a:r>
                      <a:endParaRPr sz="20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2000">
                          <a:latin typeface="Times New Roman"/>
                          <a:ea typeface="Times New Roman"/>
                          <a:cs typeface="Times New Roman"/>
                          <a:sym typeface="Times New Roman"/>
                        </a:rPr>
                        <a:t>x</a:t>
                      </a:r>
                      <a:endParaRPr sz="20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t/>
                      </a:r>
                      <a:endParaRPr sz="20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2000">
                          <a:latin typeface="Times New Roman"/>
                          <a:ea typeface="Times New Roman"/>
                          <a:cs typeface="Times New Roman"/>
                          <a:sym typeface="Times New Roman"/>
                        </a:rPr>
                        <a:t>x</a:t>
                      </a:r>
                      <a:endParaRPr sz="2000">
                        <a:solidFill>
                          <a:srgbClr val="202124"/>
                        </a:solidFill>
                        <a:latin typeface="Times New Roman"/>
                        <a:ea typeface="Times New Roman"/>
                        <a:cs typeface="Times New Roman"/>
                        <a:sym typeface="Times New Roman"/>
                      </a:endParaRPr>
                    </a:p>
                  </a:txBody>
                  <a:tcPr marT="91425" marB="91425" marR="91425" marL="91425"/>
                </a:tc>
              </a:tr>
              <a:tr h="487400">
                <a:tc>
                  <a:txBody>
                    <a:bodyPr/>
                    <a:lstStyle/>
                    <a:p>
                      <a:pPr indent="0" lvl="0" marL="0" rtl="0" algn="l">
                        <a:spcBef>
                          <a:spcPts val="0"/>
                        </a:spcBef>
                        <a:spcAft>
                          <a:spcPts val="0"/>
                        </a:spcAft>
                        <a:buNone/>
                      </a:pPr>
                      <a:r>
                        <a:rPr b="1" lang="en" sz="2000">
                          <a:latin typeface="Times New Roman"/>
                          <a:ea typeface="Times New Roman"/>
                          <a:cs typeface="Times New Roman"/>
                          <a:sym typeface="Times New Roman"/>
                        </a:rPr>
                        <a:t>Customer Service</a:t>
                      </a:r>
                      <a:endParaRPr b="1" sz="20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000">
                          <a:latin typeface="Times New Roman"/>
                          <a:ea typeface="Times New Roman"/>
                          <a:cs typeface="Times New Roman"/>
                          <a:sym typeface="Times New Roman"/>
                        </a:rPr>
                        <a:t>Internal Only</a:t>
                      </a:r>
                      <a:endParaRPr sz="20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t/>
                      </a:r>
                      <a:endParaRPr sz="20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2000">
                          <a:latin typeface="Times New Roman"/>
                          <a:ea typeface="Times New Roman"/>
                          <a:cs typeface="Times New Roman"/>
                          <a:sym typeface="Times New Roman"/>
                        </a:rPr>
                        <a:t>x</a:t>
                      </a:r>
                      <a:endParaRPr sz="20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t/>
                      </a:r>
                      <a:endParaRPr sz="20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t/>
                      </a:r>
                      <a:endParaRPr sz="2000">
                        <a:solidFill>
                          <a:srgbClr val="202124"/>
                        </a:solidFill>
                        <a:latin typeface="Times New Roman"/>
                        <a:ea typeface="Times New Roman"/>
                        <a:cs typeface="Times New Roman"/>
                        <a:sym typeface="Times New Roman"/>
                      </a:endParaRPr>
                    </a:p>
                  </a:txBody>
                  <a:tcPr marT="91425" marB="91425" marR="91425" marL="91425"/>
                </a:tc>
              </a:tr>
              <a:tr h="487400">
                <a:tc>
                  <a:txBody>
                    <a:bodyPr/>
                    <a:lstStyle/>
                    <a:p>
                      <a:pPr indent="0" lvl="0" marL="0" rtl="0" algn="l">
                        <a:spcBef>
                          <a:spcPts val="0"/>
                        </a:spcBef>
                        <a:spcAft>
                          <a:spcPts val="0"/>
                        </a:spcAft>
                        <a:buNone/>
                      </a:pPr>
                      <a:r>
                        <a:rPr b="1" lang="en" sz="2000">
                          <a:latin typeface="Times New Roman"/>
                          <a:ea typeface="Times New Roman"/>
                          <a:cs typeface="Times New Roman"/>
                          <a:sym typeface="Times New Roman"/>
                        </a:rPr>
                        <a:t>Account Service</a:t>
                      </a:r>
                      <a:endParaRPr b="1" sz="20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000">
                          <a:latin typeface="Times New Roman"/>
                          <a:ea typeface="Times New Roman"/>
                          <a:cs typeface="Times New Roman"/>
                          <a:sym typeface="Times New Roman"/>
                        </a:rPr>
                        <a:t>Internal Only</a:t>
                      </a:r>
                      <a:endParaRPr sz="20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t/>
                      </a:r>
                      <a:endParaRPr sz="20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2000">
                          <a:latin typeface="Times New Roman"/>
                          <a:ea typeface="Times New Roman"/>
                          <a:cs typeface="Times New Roman"/>
                          <a:sym typeface="Times New Roman"/>
                        </a:rPr>
                        <a:t>x</a:t>
                      </a:r>
                      <a:endParaRPr sz="20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t/>
                      </a:r>
                      <a:endParaRPr sz="20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2000">
                          <a:latin typeface="Times New Roman"/>
                          <a:ea typeface="Times New Roman"/>
                          <a:cs typeface="Times New Roman"/>
                          <a:sym typeface="Times New Roman"/>
                        </a:rPr>
                        <a:t>x</a:t>
                      </a:r>
                      <a:endParaRPr sz="2000">
                        <a:solidFill>
                          <a:srgbClr val="202124"/>
                        </a:solidFill>
                        <a:latin typeface="Times New Roman"/>
                        <a:ea typeface="Times New Roman"/>
                        <a:cs typeface="Times New Roman"/>
                        <a:sym typeface="Times New Roman"/>
                      </a:endParaRPr>
                    </a:p>
                  </a:txBody>
                  <a:tcPr marT="91425" marB="91425" marR="91425" marL="91425"/>
                </a:tc>
              </a:tr>
              <a:tr h="487400">
                <a:tc>
                  <a:txBody>
                    <a:bodyPr/>
                    <a:lstStyle/>
                    <a:p>
                      <a:pPr indent="0" lvl="0" marL="0" rtl="0" algn="l">
                        <a:spcBef>
                          <a:spcPts val="0"/>
                        </a:spcBef>
                        <a:spcAft>
                          <a:spcPts val="0"/>
                        </a:spcAft>
                        <a:buNone/>
                      </a:pPr>
                      <a:r>
                        <a:rPr b="1" lang="en" sz="2000">
                          <a:latin typeface="Times New Roman"/>
                          <a:ea typeface="Times New Roman"/>
                          <a:cs typeface="Times New Roman"/>
                          <a:sym typeface="Times New Roman"/>
                        </a:rPr>
                        <a:t>Transaction Service</a:t>
                      </a:r>
                      <a:endParaRPr b="1" sz="20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000">
                          <a:latin typeface="Times New Roman"/>
                          <a:ea typeface="Times New Roman"/>
                          <a:cs typeface="Times New Roman"/>
                          <a:sym typeface="Times New Roman"/>
                        </a:rPr>
                        <a:t>Internal Only</a:t>
                      </a:r>
                      <a:endParaRPr sz="20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t/>
                      </a:r>
                      <a:endParaRPr sz="20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t/>
                      </a:r>
                      <a:endParaRPr sz="20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2000">
                          <a:latin typeface="Times New Roman"/>
                          <a:ea typeface="Times New Roman"/>
                          <a:cs typeface="Times New Roman"/>
                          <a:sym typeface="Times New Roman"/>
                        </a:rPr>
                        <a:t>x</a:t>
                      </a:r>
                      <a:endParaRPr sz="20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2000">
                          <a:latin typeface="Times New Roman"/>
                          <a:ea typeface="Times New Roman"/>
                          <a:cs typeface="Times New Roman"/>
                          <a:sym typeface="Times New Roman"/>
                        </a:rPr>
                        <a:t>x</a:t>
                      </a:r>
                      <a:endParaRPr sz="2000">
                        <a:solidFill>
                          <a:srgbClr val="202124"/>
                        </a:solidFill>
                        <a:latin typeface="Times New Roman"/>
                        <a:ea typeface="Times New Roman"/>
                        <a:cs typeface="Times New Roman"/>
                        <a:sym typeface="Times New Roman"/>
                      </a:endParaRPr>
                    </a:p>
                  </a:txBody>
                  <a:tcPr marT="91425" marB="91425" marR="91425" marL="91425"/>
                </a:tc>
              </a:tr>
              <a:tr h="487400">
                <a:tc>
                  <a:txBody>
                    <a:bodyPr/>
                    <a:lstStyle/>
                    <a:p>
                      <a:pPr indent="0" lvl="0" marL="0" rtl="0" algn="l">
                        <a:spcBef>
                          <a:spcPts val="0"/>
                        </a:spcBef>
                        <a:spcAft>
                          <a:spcPts val="0"/>
                        </a:spcAft>
                        <a:buNone/>
                      </a:pPr>
                      <a:r>
                        <a:rPr b="1" lang="en" sz="2000">
                          <a:latin typeface="Times New Roman"/>
                          <a:ea typeface="Times New Roman"/>
                          <a:cs typeface="Times New Roman"/>
                          <a:sym typeface="Times New Roman"/>
                        </a:rPr>
                        <a:t>Notification Service</a:t>
                      </a:r>
                      <a:endParaRPr b="1" sz="20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000">
                          <a:latin typeface="Times New Roman"/>
                          <a:ea typeface="Times New Roman"/>
                          <a:cs typeface="Times New Roman"/>
                          <a:sym typeface="Times New Roman"/>
                        </a:rPr>
                        <a:t>Internal Only</a:t>
                      </a:r>
                      <a:endParaRPr sz="20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t/>
                      </a:r>
                      <a:endParaRPr sz="20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2000">
                          <a:latin typeface="Times New Roman"/>
                          <a:ea typeface="Times New Roman"/>
                          <a:cs typeface="Times New Roman"/>
                          <a:sym typeface="Times New Roman"/>
                        </a:rPr>
                        <a:t>x</a:t>
                      </a:r>
                      <a:endParaRPr sz="20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t/>
                      </a:r>
                      <a:endParaRPr sz="20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t/>
                      </a:r>
                      <a:endParaRPr sz="2000">
                        <a:solidFill>
                          <a:srgbClr val="202124"/>
                        </a:solidFill>
                        <a:latin typeface="Times New Roman"/>
                        <a:ea typeface="Times New Roman"/>
                        <a:cs typeface="Times New Roman"/>
                        <a:sym typeface="Times New Roman"/>
                      </a:endParaRPr>
                    </a:p>
                  </a:txBody>
                  <a:tcPr marT="91425" marB="91425" marR="91425" marL="91425"/>
                </a:tc>
              </a:tr>
              <a:tr h="487400">
                <a:tc>
                  <a:txBody>
                    <a:bodyPr/>
                    <a:lstStyle/>
                    <a:p>
                      <a:pPr indent="0" lvl="0" marL="0" rtl="0" algn="l">
                        <a:spcBef>
                          <a:spcPts val="0"/>
                        </a:spcBef>
                        <a:spcAft>
                          <a:spcPts val="0"/>
                        </a:spcAft>
                        <a:buNone/>
                      </a:pPr>
                      <a:r>
                        <a:rPr b="1" lang="en" sz="2000">
                          <a:latin typeface="Times New Roman"/>
                          <a:ea typeface="Times New Roman"/>
                          <a:cs typeface="Times New Roman"/>
                          <a:sym typeface="Times New Roman"/>
                        </a:rPr>
                        <a:t>Analytics Service</a:t>
                      </a:r>
                      <a:endParaRPr b="1" sz="20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000">
                          <a:latin typeface="Times New Roman"/>
                          <a:ea typeface="Times New Roman"/>
                          <a:cs typeface="Times New Roman"/>
                          <a:sym typeface="Times New Roman"/>
                        </a:rPr>
                        <a:t>Internal Only</a:t>
                      </a:r>
                      <a:endParaRPr sz="20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t/>
                      </a:r>
                      <a:endParaRPr sz="20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t/>
                      </a:r>
                      <a:endParaRPr sz="20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2000">
                          <a:latin typeface="Times New Roman"/>
                          <a:ea typeface="Times New Roman"/>
                          <a:cs typeface="Times New Roman"/>
                          <a:sym typeface="Times New Roman"/>
                        </a:rPr>
                        <a:t>x</a:t>
                      </a:r>
                      <a:endParaRPr sz="20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2000">
                          <a:latin typeface="Times New Roman"/>
                          <a:ea typeface="Times New Roman"/>
                          <a:cs typeface="Times New Roman"/>
                          <a:sym typeface="Times New Roman"/>
                        </a:rPr>
                        <a:t>x</a:t>
                      </a:r>
                      <a:endParaRPr sz="2000">
                        <a:solidFill>
                          <a:srgbClr val="202124"/>
                        </a:solidFill>
                        <a:latin typeface="Times New Roman"/>
                        <a:ea typeface="Times New Roman"/>
                        <a:cs typeface="Times New Roman"/>
                        <a:sym typeface="Times New Roman"/>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9"/>
          <p:cNvSpPr txBox="1"/>
          <p:nvPr>
            <p:ph type="title"/>
          </p:nvPr>
        </p:nvSpPr>
        <p:spPr>
          <a:xfrm>
            <a:off x="702850" y="513550"/>
            <a:ext cx="9414300" cy="8139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8b. Load balancers for services</a:t>
            </a:r>
            <a:endParaRPr/>
          </a:p>
        </p:txBody>
      </p:sp>
      <p:sp>
        <p:nvSpPr>
          <p:cNvPr id="267" name="Google Shape;267;p49"/>
          <p:cNvSpPr txBox="1"/>
          <p:nvPr>
            <p:ph idx="1" type="body"/>
          </p:nvPr>
        </p:nvSpPr>
        <p:spPr>
          <a:xfrm>
            <a:off x="702850" y="1352150"/>
            <a:ext cx="15629100" cy="109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We use different Google Cloud load balancers to keep services secure, fast, and highly available by managing how traffic flows across the system.</a:t>
            </a:r>
            <a:endParaRPr/>
          </a:p>
        </p:txBody>
      </p:sp>
      <p:graphicFrame>
        <p:nvGraphicFramePr>
          <p:cNvPr id="268" name="Google Shape;268;p49"/>
          <p:cNvGraphicFramePr/>
          <p:nvPr/>
        </p:nvGraphicFramePr>
        <p:xfrm>
          <a:off x="3541250" y="2602791"/>
          <a:ext cx="3000000" cy="3000000"/>
        </p:xfrm>
        <a:graphic>
          <a:graphicData uri="http://schemas.openxmlformats.org/drawingml/2006/table">
            <a:tbl>
              <a:tblPr>
                <a:noFill/>
                <a:tableStyleId>{B14D74B6-A46F-47D3-A199-AB7FE1537E6C}</a:tableStyleId>
              </a:tblPr>
              <a:tblGrid>
                <a:gridCol w="2456825"/>
                <a:gridCol w="2456825"/>
                <a:gridCol w="2456825"/>
                <a:gridCol w="2456825"/>
              </a:tblGrid>
              <a:tr h="1354575">
                <a:tc>
                  <a:txBody>
                    <a:bodyPr/>
                    <a:lstStyle/>
                    <a:p>
                      <a:pPr indent="0" lvl="0" marL="0" rtl="0" algn="l">
                        <a:spcBef>
                          <a:spcPts val="0"/>
                        </a:spcBef>
                        <a:spcAft>
                          <a:spcPts val="0"/>
                        </a:spcAft>
                        <a:buNone/>
                      </a:pPr>
                      <a:r>
                        <a:rPr lang="en" sz="2400">
                          <a:solidFill>
                            <a:srgbClr val="FFFFFF"/>
                          </a:solidFill>
                          <a:latin typeface="Roboto Medium"/>
                          <a:ea typeface="Roboto Medium"/>
                          <a:cs typeface="Roboto Medium"/>
                          <a:sym typeface="Roboto Medium"/>
                        </a:rPr>
                        <a:t>Service</a:t>
                      </a:r>
                      <a:endParaRPr sz="24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solidFill>
                      <a:srgbClr val="1A73E8"/>
                    </a:solidFill>
                  </a:tcPr>
                </a:tc>
                <a:tc>
                  <a:txBody>
                    <a:bodyPr/>
                    <a:lstStyle/>
                    <a:p>
                      <a:pPr indent="0" lvl="0" marL="0" rtl="0" algn="l">
                        <a:spcBef>
                          <a:spcPts val="0"/>
                        </a:spcBef>
                        <a:spcAft>
                          <a:spcPts val="0"/>
                        </a:spcAft>
                        <a:buNone/>
                      </a:pPr>
                      <a:r>
                        <a:t/>
                      </a:r>
                      <a:endParaRPr sz="2400">
                        <a:solidFill>
                          <a:srgbClr val="3C4043"/>
                        </a:solidFill>
                        <a:latin typeface="Google Sans"/>
                        <a:ea typeface="Google Sans"/>
                        <a:cs typeface="Google Sans"/>
                        <a:sym typeface="Google Sans"/>
                      </a:endParaRPr>
                    </a:p>
                    <a:p>
                      <a:pPr indent="0" lvl="0" marL="0" rtl="0" algn="l">
                        <a:spcBef>
                          <a:spcPts val="0"/>
                        </a:spcBef>
                        <a:spcAft>
                          <a:spcPts val="0"/>
                        </a:spcAft>
                        <a:buNone/>
                      </a:pPr>
                      <a:r>
                        <a:t/>
                      </a:r>
                      <a:endParaRPr sz="2400">
                        <a:solidFill>
                          <a:srgbClr val="3C4043"/>
                        </a:solidFill>
                        <a:latin typeface="Google Sans"/>
                        <a:ea typeface="Google Sans"/>
                        <a:cs typeface="Google Sans"/>
                        <a:sym typeface="Google Sans"/>
                      </a:endParaRPr>
                    </a:p>
                    <a:p>
                      <a:pPr indent="0" lvl="0" marL="0" rtl="0" algn="ctr">
                        <a:spcBef>
                          <a:spcPts val="0"/>
                        </a:spcBef>
                        <a:spcAft>
                          <a:spcPts val="0"/>
                        </a:spcAft>
                        <a:buNone/>
                      </a:pPr>
                      <a:r>
                        <a:rPr lang="en" sz="2400">
                          <a:solidFill>
                            <a:srgbClr val="3C4043"/>
                          </a:solidFill>
                          <a:latin typeface="Google Sans"/>
                          <a:ea typeface="Google Sans"/>
                          <a:cs typeface="Google Sans"/>
                          <a:sym typeface="Google Sans"/>
                        </a:rPr>
                        <a:t>Application Load Balancer</a:t>
                      </a:r>
                      <a:endParaRPr sz="2400">
                        <a:solidFill>
                          <a:srgbClr val="3C4043"/>
                        </a:solidFill>
                        <a:latin typeface="Google Sans"/>
                        <a:ea typeface="Google Sans"/>
                        <a:cs typeface="Google Sans"/>
                        <a:sym typeface="Google Sans"/>
                      </a:endParaRPr>
                    </a:p>
                  </a:txBody>
                  <a:tcPr marT="365750" marB="91425" marR="91425" marL="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solidFill>
                      <a:srgbClr val="D2E3FC"/>
                    </a:solidFill>
                  </a:tcPr>
                </a:tc>
                <a:tc>
                  <a:txBody>
                    <a:bodyPr/>
                    <a:lstStyle/>
                    <a:p>
                      <a:pPr indent="0" lvl="0" marL="0" rtl="0" algn="ctr">
                        <a:spcBef>
                          <a:spcPts val="0"/>
                        </a:spcBef>
                        <a:spcAft>
                          <a:spcPts val="0"/>
                        </a:spcAft>
                        <a:buNone/>
                      </a:pPr>
                      <a:r>
                        <a:t/>
                      </a:r>
                      <a:endParaRPr sz="2400">
                        <a:solidFill>
                          <a:srgbClr val="3C4043"/>
                        </a:solidFill>
                        <a:latin typeface="Google Sans"/>
                        <a:ea typeface="Google Sans"/>
                        <a:cs typeface="Google Sans"/>
                        <a:sym typeface="Google Sans"/>
                      </a:endParaRPr>
                    </a:p>
                    <a:p>
                      <a:pPr indent="0" lvl="0" marL="0" rtl="0" algn="ctr">
                        <a:spcBef>
                          <a:spcPts val="0"/>
                        </a:spcBef>
                        <a:spcAft>
                          <a:spcPts val="0"/>
                        </a:spcAft>
                        <a:buNone/>
                      </a:pPr>
                      <a:r>
                        <a:t/>
                      </a:r>
                      <a:endParaRPr sz="2400">
                        <a:solidFill>
                          <a:srgbClr val="3C4043"/>
                        </a:solidFill>
                        <a:latin typeface="Google Sans"/>
                        <a:ea typeface="Google Sans"/>
                        <a:cs typeface="Google Sans"/>
                        <a:sym typeface="Google Sans"/>
                      </a:endParaRPr>
                    </a:p>
                    <a:p>
                      <a:pPr indent="0" lvl="0" marL="0" rtl="0" algn="ctr">
                        <a:spcBef>
                          <a:spcPts val="0"/>
                        </a:spcBef>
                        <a:spcAft>
                          <a:spcPts val="0"/>
                        </a:spcAft>
                        <a:buNone/>
                      </a:pPr>
                      <a:r>
                        <a:rPr lang="en" sz="2400">
                          <a:solidFill>
                            <a:srgbClr val="3C4043"/>
                          </a:solidFill>
                          <a:latin typeface="Google Sans"/>
                          <a:ea typeface="Google Sans"/>
                          <a:cs typeface="Google Sans"/>
                          <a:sym typeface="Google Sans"/>
                        </a:rPr>
                        <a:t>Proxy </a:t>
                      </a:r>
                      <a:endParaRPr sz="2400">
                        <a:solidFill>
                          <a:srgbClr val="3C4043"/>
                        </a:solidFill>
                        <a:latin typeface="Google Sans"/>
                        <a:ea typeface="Google Sans"/>
                        <a:cs typeface="Google Sans"/>
                        <a:sym typeface="Google Sans"/>
                      </a:endParaRPr>
                    </a:p>
                    <a:p>
                      <a:pPr indent="0" lvl="0" marL="0" rtl="0" algn="ctr">
                        <a:spcBef>
                          <a:spcPts val="0"/>
                        </a:spcBef>
                        <a:spcAft>
                          <a:spcPts val="0"/>
                        </a:spcAft>
                        <a:buNone/>
                      </a:pPr>
                      <a:r>
                        <a:rPr lang="en" sz="2400">
                          <a:solidFill>
                            <a:srgbClr val="3C4043"/>
                          </a:solidFill>
                          <a:latin typeface="Google Sans"/>
                          <a:ea typeface="Google Sans"/>
                          <a:cs typeface="Google Sans"/>
                          <a:sym typeface="Google Sans"/>
                        </a:rPr>
                        <a:t>Network Load Balancer</a:t>
                      </a:r>
                      <a:endParaRPr sz="2400">
                        <a:solidFill>
                          <a:srgbClr val="3C4043"/>
                        </a:solidFill>
                        <a:latin typeface="Google Sans"/>
                        <a:ea typeface="Google Sans"/>
                        <a:cs typeface="Google Sans"/>
                        <a:sym typeface="Google Sans"/>
                      </a:endParaRPr>
                    </a:p>
                  </a:txBody>
                  <a:tcPr marT="365750" marB="91425" marR="91425" marL="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solidFill>
                      <a:srgbClr val="D2E3FC"/>
                    </a:solidFill>
                  </a:tcPr>
                </a:tc>
                <a:tc>
                  <a:txBody>
                    <a:bodyPr/>
                    <a:lstStyle/>
                    <a:p>
                      <a:pPr indent="0" lvl="0" marL="0" rtl="0" algn="ctr">
                        <a:spcBef>
                          <a:spcPts val="0"/>
                        </a:spcBef>
                        <a:spcAft>
                          <a:spcPts val="0"/>
                        </a:spcAft>
                        <a:buNone/>
                      </a:pPr>
                      <a:r>
                        <a:t/>
                      </a:r>
                      <a:endParaRPr sz="2400">
                        <a:solidFill>
                          <a:srgbClr val="3C4043"/>
                        </a:solidFill>
                        <a:latin typeface="Google Sans"/>
                        <a:ea typeface="Google Sans"/>
                        <a:cs typeface="Google Sans"/>
                        <a:sym typeface="Google Sans"/>
                      </a:endParaRPr>
                    </a:p>
                    <a:p>
                      <a:pPr indent="0" lvl="0" marL="0" rtl="0" algn="ctr">
                        <a:spcBef>
                          <a:spcPts val="0"/>
                        </a:spcBef>
                        <a:spcAft>
                          <a:spcPts val="0"/>
                        </a:spcAft>
                        <a:buNone/>
                      </a:pPr>
                      <a:r>
                        <a:t/>
                      </a:r>
                      <a:endParaRPr sz="2400">
                        <a:solidFill>
                          <a:srgbClr val="3C4043"/>
                        </a:solidFill>
                        <a:latin typeface="Google Sans"/>
                        <a:ea typeface="Google Sans"/>
                        <a:cs typeface="Google Sans"/>
                        <a:sym typeface="Google Sans"/>
                      </a:endParaRPr>
                    </a:p>
                    <a:p>
                      <a:pPr indent="0" lvl="0" marL="0" rtl="0" algn="ctr">
                        <a:spcBef>
                          <a:spcPts val="0"/>
                        </a:spcBef>
                        <a:spcAft>
                          <a:spcPts val="0"/>
                        </a:spcAft>
                        <a:buNone/>
                      </a:pPr>
                      <a:r>
                        <a:rPr lang="en" sz="2400">
                          <a:solidFill>
                            <a:srgbClr val="3C4043"/>
                          </a:solidFill>
                          <a:latin typeface="Google Sans"/>
                          <a:ea typeface="Google Sans"/>
                          <a:cs typeface="Google Sans"/>
                          <a:sym typeface="Google Sans"/>
                        </a:rPr>
                        <a:t>Passthrough Network Load Balancer</a:t>
                      </a:r>
                      <a:endParaRPr sz="2400">
                        <a:solidFill>
                          <a:srgbClr val="3C4043"/>
                        </a:solidFill>
                        <a:latin typeface="Google Sans"/>
                        <a:ea typeface="Google Sans"/>
                        <a:cs typeface="Google Sans"/>
                        <a:sym typeface="Google Sans"/>
                      </a:endParaRPr>
                    </a:p>
                  </a:txBody>
                  <a:tcPr marT="365750" marB="91425" marR="91425" marL="0" anchor="ctr">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D2E3FC"/>
                    </a:solidFill>
                  </a:tcPr>
                </a:tc>
              </a:tr>
              <a:tr h="481600">
                <a:tc>
                  <a:txBody>
                    <a:bodyPr/>
                    <a:lstStyle/>
                    <a:p>
                      <a:pPr indent="0" lvl="0" marL="0" rtl="0" algn="l">
                        <a:spcBef>
                          <a:spcPts val="0"/>
                        </a:spcBef>
                        <a:spcAft>
                          <a:spcPts val="0"/>
                        </a:spcAft>
                        <a:buNone/>
                      </a:pPr>
                      <a:r>
                        <a:rPr b="1" lang="en" sz="2000">
                          <a:latin typeface="Times New Roman"/>
                          <a:ea typeface="Times New Roman"/>
                          <a:cs typeface="Times New Roman"/>
                          <a:sym typeface="Times New Roman"/>
                        </a:rPr>
                        <a:t>Web &amp; Mobile UI (Frontend)</a:t>
                      </a:r>
                      <a:endParaRPr b="1" sz="20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2000">
                          <a:latin typeface="Times New Roman"/>
                          <a:ea typeface="Times New Roman"/>
                          <a:cs typeface="Times New Roman"/>
                          <a:sym typeface="Times New Roman"/>
                        </a:rPr>
                        <a:t>x</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t/>
                      </a:r>
                      <a:endParaRPr sz="2000">
                        <a:latin typeface="Times New Roman"/>
                        <a:ea typeface="Times New Roman"/>
                        <a:cs typeface="Times New Roman"/>
                        <a:sym typeface="Times New Roman"/>
                      </a:endParaRPr>
                    </a:p>
                  </a:txBody>
                  <a:tcPr marT="91425" marB="91425" marR="91425" marL="91425"/>
                </a:tc>
              </a:tr>
              <a:tr h="481600">
                <a:tc>
                  <a:txBody>
                    <a:bodyPr/>
                    <a:lstStyle/>
                    <a:p>
                      <a:pPr indent="0" lvl="0" marL="0" rtl="0" algn="l">
                        <a:spcBef>
                          <a:spcPts val="0"/>
                        </a:spcBef>
                        <a:spcAft>
                          <a:spcPts val="0"/>
                        </a:spcAft>
                        <a:buNone/>
                      </a:pPr>
                      <a:r>
                        <a:rPr b="1" lang="en" sz="2000">
                          <a:latin typeface="Times New Roman"/>
                          <a:ea typeface="Times New Roman"/>
                          <a:cs typeface="Times New Roman"/>
                          <a:sym typeface="Times New Roman"/>
                        </a:rPr>
                        <a:t>API Gateway</a:t>
                      </a:r>
                      <a:endParaRPr b="1" sz="20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2000">
                          <a:latin typeface="Times New Roman"/>
                          <a:ea typeface="Times New Roman"/>
                          <a:cs typeface="Times New Roman"/>
                          <a:sym typeface="Times New Roman"/>
                        </a:rPr>
                        <a:t>x</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t/>
                      </a:r>
                      <a:endParaRPr sz="2000">
                        <a:latin typeface="Times New Roman"/>
                        <a:ea typeface="Times New Roman"/>
                        <a:cs typeface="Times New Roman"/>
                        <a:sym typeface="Times New Roman"/>
                      </a:endParaRPr>
                    </a:p>
                  </a:txBody>
                  <a:tcPr marT="91425" marB="91425" marR="91425" marL="91425"/>
                </a:tc>
              </a:tr>
              <a:tr h="481600">
                <a:tc>
                  <a:txBody>
                    <a:bodyPr/>
                    <a:lstStyle/>
                    <a:p>
                      <a:pPr indent="0" lvl="0" marL="0" rtl="0" algn="l">
                        <a:spcBef>
                          <a:spcPts val="0"/>
                        </a:spcBef>
                        <a:spcAft>
                          <a:spcPts val="0"/>
                        </a:spcAft>
                        <a:buNone/>
                      </a:pPr>
                      <a:r>
                        <a:rPr b="1" lang="en" sz="2000">
                          <a:latin typeface="Times New Roman"/>
                          <a:ea typeface="Times New Roman"/>
                          <a:cs typeface="Times New Roman"/>
                          <a:sym typeface="Times New Roman"/>
                        </a:rPr>
                        <a:t>Authentication Service</a:t>
                      </a:r>
                      <a:endParaRPr b="1" sz="20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2000">
                          <a:latin typeface="Times New Roman"/>
                          <a:ea typeface="Times New Roman"/>
                          <a:cs typeface="Times New Roman"/>
                          <a:sym typeface="Times New Roman"/>
                        </a:rPr>
                        <a:t>x</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t/>
                      </a:r>
                      <a:endParaRPr sz="2000">
                        <a:latin typeface="Times New Roman"/>
                        <a:ea typeface="Times New Roman"/>
                        <a:cs typeface="Times New Roman"/>
                        <a:sym typeface="Times New Roman"/>
                      </a:endParaRPr>
                    </a:p>
                  </a:txBody>
                  <a:tcPr marT="91425" marB="91425" marR="91425" marL="91425"/>
                </a:tc>
              </a:tr>
              <a:tr h="481600">
                <a:tc>
                  <a:txBody>
                    <a:bodyPr/>
                    <a:lstStyle/>
                    <a:p>
                      <a:pPr indent="0" lvl="0" marL="0" rtl="0" algn="l">
                        <a:spcBef>
                          <a:spcPts val="0"/>
                        </a:spcBef>
                        <a:spcAft>
                          <a:spcPts val="0"/>
                        </a:spcAft>
                        <a:buNone/>
                      </a:pPr>
                      <a:r>
                        <a:rPr b="1" lang="en" sz="2000">
                          <a:latin typeface="Times New Roman"/>
                          <a:ea typeface="Times New Roman"/>
                          <a:cs typeface="Times New Roman"/>
                          <a:sym typeface="Times New Roman"/>
                        </a:rPr>
                        <a:t>Customer Service</a:t>
                      </a:r>
                      <a:endParaRPr b="1"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000">
                          <a:latin typeface="Times New Roman"/>
                          <a:ea typeface="Times New Roman"/>
                          <a:cs typeface="Times New Roman"/>
                          <a:sym typeface="Times New Roman"/>
                        </a:rPr>
                        <a:t>x</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t/>
                      </a:r>
                      <a:endParaRPr sz="2000">
                        <a:latin typeface="Times New Roman"/>
                        <a:ea typeface="Times New Roman"/>
                        <a:cs typeface="Times New Roman"/>
                        <a:sym typeface="Times New Roman"/>
                      </a:endParaRPr>
                    </a:p>
                  </a:txBody>
                  <a:tcPr marT="91425" marB="91425" marR="91425" marL="91425"/>
                </a:tc>
              </a:tr>
              <a:tr h="481600">
                <a:tc>
                  <a:txBody>
                    <a:bodyPr/>
                    <a:lstStyle/>
                    <a:p>
                      <a:pPr indent="0" lvl="0" marL="0" rtl="0" algn="l">
                        <a:spcBef>
                          <a:spcPts val="0"/>
                        </a:spcBef>
                        <a:spcAft>
                          <a:spcPts val="0"/>
                        </a:spcAft>
                        <a:buNone/>
                      </a:pPr>
                      <a:r>
                        <a:rPr b="1" lang="en" sz="2000">
                          <a:latin typeface="Times New Roman"/>
                          <a:ea typeface="Times New Roman"/>
                          <a:cs typeface="Times New Roman"/>
                          <a:sym typeface="Times New Roman"/>
                        </a:rPr>
                        <a:t>Account Service</a:t>
                      </a:r>
                      <a:endParaRPr b="1"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000">
                          <a:latin typeface="Times New Roman"/>
                          <a:ea typeface="Times New Roman"/>
                          <a:cs typeface="Times New Roman"/>
                          <a:sym typeface="Times New Roman"/>
                        </a:rPr>
                        <a:t>x</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t/>
                      </a:r>
                      <a:endParaRPr sz="2000">
                        <a:latin typeface="Times New Roman"/>
                        <a:ea typeface="Times New Roman"/>
                        <a:cs typeface="Times New Roman"/>
                        <a:sym typeface="Times New Roman"/>
                      </a:endParaRPr>
                    </a:p>
                  </a:txBody>
                  <a:tcPr marT="91425" marB="91425" marR="91425" marL="91425"/>
                </a:tc>
              </a:tr>
              <a:tr h="481600">
                <a:tc>
                  <a:txBody>
                    <a:bodyPr/>
                    <a:lstStyle/>
                    <a:p>
                      <a:pPr indent="0" lvl="0" marL="0" rtl="0" algn="l">
                        <a:spcBef>
                          <a:spcPts val="0"/>
                        </a:spcBef>
                        <a:spcAft>
                          <a:spcPts val="0"/>
                        </a:spcAft>
                        <a:buNone/>
                      </a:pPr>
                      <a:r>
                        <a:rPr b="1" lang="en" sz="2000">
                          <a:latin typeface="Times New Roman"/>
                          <a:ea typeface="Times New Roman"/>
                          <a:cs typeface="Times New Roman"/>
                          <a:sym typeface="Times New Roman"/>
                        </a:rPr>
                        <a:t>Transaction Service</a:t>
                      </a:r>
                      <a:endParaRPr b="1"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000">
                          <a:latin typeface="Times New Roman"/>
                          <a:ea typeface="Times New Roman"/>
                          <a:cs typeface="Times New Roman"/>
                          <a:sym typeface="Times New Roman"/>
                        </a:rPr>
                        <a:t>x</a:t>
                      </a:r>
                      <a:endParaRPr sz="2000">
                        <a:latin typeface="Times New Roman"/>
                        <a:ea typeface="Times New Roman"/>
                        <a:cs typeface="Times New Roman"/>
                        <a:sym typeface="Times New Roman"/>
                      </a:endParaRPr>
                    </a:p>
                  </a:txBody>
                  <a:tcPr marT="91425" marB="91425" marR="91425" marL="91425"/>
                </a:tc>
              </a:tr>
              <a:tr h="481600">
                <a:tc>
                  <a:txBody>
                    <a:bodyPr/>
                    <a:lstStyle/>
                    <a:p>
                      <a:pPr indent="0" lvl="0" marL="0" rtl="0" algn="l">
                        <a:spcBef>
                          <a:spcPts val="0"/>
                        </a:spcBef>
                        <a:spcAft>
                          <a:spcPts val="0"/>
                        </a:spcAft>
                        <a:buNone/>
                      </a:pPr>
                      <a:r>
                        <a:rPr b="1" lang="en" sz="2000">
                          <a:latin typeface="Times New Roman"/>
                          <a:ea typeface="Times New Roman"/>
                          <a:cs typeface="Times New Roman"/>
                          <a:sym typeface="Times New Roman"/>
                        </a:rPr>
                        <a:t>Notification Service</a:t>
                      </a:r>
                      <a:endParaRPr b="1"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000">
                          <a:latin typeface="Times New Roman"/>
                          <a:ea typeface="Times New Roman"/>
                          <a:cs typeface="Times New Roman"/>
                          <a:sym typeface="Times New Roman"/>
                        </a:rPr>
                        <a:t>x</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t/>
                      </a:r>
                      <a:endParaRPr sz="2000">
                        <a:latin typeface="Times New Roman"/>
                        <a:ea typeface="Times New Roman"/>
                        <a:cs typeface="Times New Roman"/>
                        <a:sym typeface="Times New Roman"/>
                      </a:endParaRPr>
                    </a:p>
                  </a:txBody>
                  <a:tcPr marT="91425" marB="91425" marR="91425" marL="91425"/>
                </a:tc>
              </a:tr>
              <a:tr h="481600">
                <a:tc>
                  <a:txBody>
                    <a:bodyPr/>
                    <a:lstStyle/>
                    <a:p>
                      <a:pPr indent="0" lvl="0" marL="0" rtl="0" algn="l">
                        <a:spcBef>
                          <a:spcPts val="0"/>
                        </a:spcBef>
                        <a:spcAft>
                          <a:spcPts val="0"/>
                        </a:spcAft>
                        <a:buNone/>
                      </a:pPr>
                      <a:r>
                        <a:rPr b="1" lang="en" sz="2000">
                          <a:latin typeface="Times New Roman"/>
                          <a:ea typeface="Times New Roman"/>
                          <a:cs typeface="Times New Roman"/>
                          <a:sym typeface="Times New Roman"/>
                        </a:rPr>
                        <a:t>Analytics Service</a:t>
                      </a:r>
                      <a:endParaRPr b="1"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000">
                          <a:latin typeface="Times New Roman"/>
                          <a:ea typeface="Times New Roman"/>
                          <a:cs typeface="Times New Roman"/>
                          <a:sym typeface="Times New Roman"/>
                        </a:rPr>
                        <a:t>x</a:t>
                      </a:r>
                      <a:endParaRPr sz="2000">
                        <a:latin typeface="Times New Roman"/>
                        <a:ea typeface="Times New Roman"/>
                        <a:cs typeface="Times New Roman"/>
                        <a:sym typeface="Times New Roman"/>
                      </a:endParaRPr>
                    </a:p>
                  </a:txBody>
                  <a:tcPr marT="91425" marB="91425" marR="91425" marL="91425"/>
                </a:tc>
              </a:tr>
            </a:tbl>
          </a:graphicData>
        </a:graphic>
      </p:graphicFrame>
      <p:pic>
        <p:nvPicPr>
          <p:cNvPr id="269" name="Google Shape;269;p49"/>
          <p:cNvPicPr preferRelativeResize="0"/>
          <p:nvPr/>
        </p:nvPicPr>
        <p:blipFill>
          <a:blip r:embed="rId3">
            <a:alphaModFix/>
          </a:blip>
          <a:stretch>
            <a:fillRect/>
          </a:stretch>
        </p:blipFill>
        <p:spPr>
          <a:xfrm>
            <a:off x="6679112" y="2743783"/>
            <a:ext cx="1097280" cy="1097280"/>
          </a:xfrm>
          <a:prstGeom prst="rect">
            <a:avLst/>
          </a:prstGeom>
          <a:noFill/>
          <a:ln>
            <a:noFill/>
          </a:ln>
        </p:spPr>
      </p:pic>
      <p:pic>
        <p:nvPicPr>
          <p:cNvPr id="270" name="Google Shape;270;p49"/>
          <p:cNvPicPr preferRelativeResize="0"/>
          <p:nvPr/>
        </p:nvPicPr>
        <p:blipFill>
          <a:blip r:embed="rId3">
            <a:alphaModFix/>
          </a:blip>
          <a:stretch>
            <a:fillRect/>
          </a:stretch>
        </p:blipFill>
        <p:spPr>
          <a:xfrm>
            <a:off x="8826687" y="2602808"/>
            <a:ext cx="1097280" cy="1097280"/>
          </a:xfrm>
          <a:prstGeom prst="rect">
            <a:avLst/>
          </a:prstGeom>
          <a:noFill/>
          <a:ln>
            <a:noFill/>
          </a:ln>
        </p:spPr>
      </p:pic>
      <p:pic>
        <p:nvPicPr>
          <p:cNvPr id="271" name="Google Shape;271;p49"/>
          <p:cNvPicPr preferRelativeResize="0"/>
          <p:nvPr/>
        </p:nvPicPr>
        <p:blipFill>
          <a:blip r:embed="rId3">
            <a:alphaModFix/>
          </a:blip>
          <a:stretch>
            <a:fillRect/>
          </a:stretch>
        </p:blipFill>
        <p:spPr>
          <a:xfrm>
            <a:off x="11283712" y="2602808"/>
            <a:ext cx="1097280" cy="109728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50"/>
          <p:cNvSpPr txBox="1"/>
          <p:nvPr>
            <p:ph type="title"/>
          </p:nvPr>
        </p:nvSpPr>
        <p:spPr>
          <a:xfrm>
            <a:off x="914350" y="920500"/>
            <a:ext cx="3692400" cy="9327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9. Network</a:t>
            </a:r>
            <a:endParaRPr/>
          </a:p>
        </p:txBody>
      </p:sp>
      <p:sp>
        <p:nvSpPr>
          <p:cNvPr id="277" name="Google Shape;277;p50"/>
          <p:cNvSpPr txBox="1"/>
          <p:nvPr>
            <p:ph idx="1" type="body"/>
          </p:nvPr>
        </p:nvSpPr>
        <p:spPr>
          <a:xfrm>
            <a:off x="914400" y="1615473"/>
            <a:ext cx="16459200" cy="1257300"/>
          </a:xfrm>
          <a:prstGeom prst="rect">
            <a:avLst/>
          </a:prstGeom>
        </p:spPr>
        <p:txBody>
          <a:bodyPr anchorCtr="0" anchor="t" bIns="0" lIns="0" spcFirstLastPara="1" rIns="0" wrap="square" tIns="0">
            <a:noAutofit/>
          </a:bodyPr>
          <a:lstStyle/>
          <a:p>
            <a:pPr indent="0" lvl="0" marL="0" rtl="0" algn="l">
              <a:spcBef>
                <a:spcPts val="1200"/>
              </a:spcBef>
              <a:spcAft>
                <a:spcPts val="0"/>
              </a:spcAft>
              <a:buNone/>
            </a:pPr>
            <a:r>
              <a:rPr lang="en"/>
              <a:t>We use a secure VPC network with global load balancing, CDN, and an API Gateway to ensure safe and reliable connections between users and backend services.</a:t>
            </a:r>
            <a:endParaRPr/>
          </a:p>
          <a:p>
            <a:pPr indent="0" lvl="0" marL="0" rtl="0" algn="l">
              <a:spcBef>
                <a:spcPts val="1200"/>
              </a:spcBef>
              <a:spcAft>
                <a:spcPts val="0"/>
              </a:spcAft>
              <a:buNone/>
            </a:pPr>
            <a:r>
              <a:t/>
            </a:r>
            <a:endParaRPr/>
          </a:p>
        </p:txBody>
      </p:sp>
      <p:sp>
        <p:nvSpPr>
          <p:cNvPr id="278" name="Google Shape;278;p50"/>
          <p:cNvSpPr/>
          <p:nvPr/>
        </p:nvSpPr>
        <p:spPr>
          <a:xfrm>
            <a:off x="1458150" y="3776500"/>
            <a:ext cx="917400" cy="740700"/>
          </a:xfrm>
          <a:prstGeom prst="bevel">
            <a:avLst>
              <a:gd fmla="val 4762" name="adj"/>
            </a:avLst>
          </a:prstGeom>
          <a:noFill/>
          <a:ln cap="flat" cmpd="sng" w="28575">
            <a:solidFill>
              <a:srgbClr val="3C40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79" name="Google Shape;279;p50"/>
          <p:cNvSpPr/>
          <p:nvPr/>
        </p:nvSpPr>
        <p:spPr>
          <a:xfrm>
            <a:off x="977700" y="4149000"/>
            <a:ext cx="1878300" cy="740700"/>
          </a:xfrm>
          <a:prstGeom prst="mathMinus">
            <a:avLst>
              <a:gd fmla="val 23520" name="adj1"/>
            </a:avLst>
          </a:prstGeom>
          <a:solidFill>
            <a:srgbClr val="73737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cxnSp>
        <p:nvCxnSpPr>
          <p:cNvPr id="280" name="Google Shape;280;p50"/>
          <p:cNvCxnSpPr>
            <a:stCxn id="281" idx="2"/>
          </p:cNvCxnSpPr>
          <p:nvPr/>
        </p:nvCxnSpPr>
        <p:spPr>
          <a:xfrm>
            <a:off x="1916850" y="6783875"/>
            <a:ext cx="0" cy="0"/>
          </a:xfrm>
          <a:prstGeom prst="straightConnector1">
            <a:avLst/>
          </a:prstGeom>
          <a:noFill/>
          <a:ln cap="flat" cmpd="sng" w="9525">
            <a:solidFill>
              <a:schemeClr val="dk2"/>
            </a:solidFill>
            <a:prstDash val="solid"/>
            <a:round/>
            <a:headEnd len="med" w="med" type="none"/>
            <a:tailEnd len="med" w="med" type="none"/>
          </a:ln>
        </p:spPr>
      </p:cxnSp>
      <p:cxnSp>
        <p:nvCxnSpPr>
          <p:cNvPr id="282" name="Google Shape;282;p50"/>
          <p:cNvCxnSpPr>
            <a:stCxn id="281" idx="3"/>
          </p:cNvCxnSpPr>
          <p:nvPr/>
        </p:nvCxnSpPr>
        <p:spPr>
          <a:xfrm flipH="1" rot="10800000">
            <a:off x="2375550" y="5937125"/>
            <a:ext cx="775800" cy="2100"/>
          </a:xfrm>
          <a:prstGeom prst="straightConnector1">
            <a:avLst/>
          </a:prstGeom>
          <a:noFill/>
          <a:ln cap="flat" cmpd="sng" w="28575">
            <a:solidFill>
              <a:schemeClr val="dk1"/>
            </a:solidFill>
            <a:prstDash val="solid"/>
            <a:round/>
            <a:headEnd len="med" w="med" type="none"/>
            <a:tailEnd len="med" w="med" type="none"/>
          </a:ln>
        </p:spPr>
      </p:cxnSp>
      <p:sp>
        <p:nvSpPr>
          <p:cNvPr id="283" name="Google Shape;283;p50"/>
          <p:cNvSpPr/>
          <p:nvPr/>
        </p:nvSpPr>
        <p:spPr>
          <a:xfrm>
            <a:off x="3866950" y="4341713"/>
            <a:ext cx="1658100" cy="1097700"/>
          </a:xfrm>
          <a:prstGeom prst="cloudCallout">
            <a:avLst>
              <a:gd fmla="val 1882" name="adj1"/>
              <a:gd fmla="val -53202"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Times New Roman"/>
                <a:ea typeface="Times New Roman"/>
                <a:cs typeface="Times New Roman"/>
                <a:sym typeface="Times New Roman"/>
              </a:rPr>
              <a:t>HTTPS</a:t>
            </a:r>
            <a:endParaRPr b="1" sz="2200">
              <a:latin typeface="Times New Roman"/>
              <a:ea typeface="Times New Roman"/>
              <a:cs typeface="Times New Roman"/>
              <a:sym typeface="Times New Roman"/>
            </a:endParaRPr>
          </a:p>
        </p:txBody>
      </p:sp>
      <p:cxnSp>
        <p:nvCxnSpPr>
          <p:cNvPr id="284" name="Google Shape;284;p50"/>
          <p:cNvCxnSpPr>
            <a:stCxn id="283" idx="0"/>
            <a:endCxn id="283" idx="0"/>
          </p:cNvCxnSpPr>
          <p:nvPr/>
        </p:nvCxnSpPr>
        <p:spPr>
          <a:xfrm>
            <a:off x="3872093" y="4890563"/>
            <a:ext cx="0" cy="0"/>
          </a:xfrm>
          <a:prstGeom prst="straightConnector1">
            <a:avLst/>
          </a:prstGeom>
          <a:noFill/>
          <a:ln cap="flat" cmpd="sng" w="9525">
            <a:solidFill>
              <a:schemeClr val="dk2"/>
            </a:solidFill>
            <a:prstDash val="solid"/>
            <a:round/>
            <a:headEnd len="med" w="med" type="none"/>
            <a:tailEnd len="med" w="med" type="none"/>
          </a:ln>
        </p:spPr>
      </p:cxnSp>
      <p:sp>
        <p:nvSpPr>
          <p:cNvPr id="285" name="Google Shape;285;p50"/>
          <p:cNvSpPr/>
          <p:nvPr/>
        </p:nvSpPr>
        <p:spPr>
          <a:xfrm>
            <a:off x="4226925" y="5599500"/>
            <a:ext cx="1552200" cy="1093500"/>
          </a:xfrm>
          <a:prstGeom prst="cloudCallout">
            <a:avLst>
              <a:gd fmla="val 2274" name="adj1"/>
              <a:gd fmla="val -56452"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Times New Roman"/>
                <a:ea typeface="Times New Roman"/>
                <a:cs typeface="Times New Roman"/>
                <a:sym typeface="Times New Roman"/>
              </a:rPr>
              <a:t>Cloud</a:t>
            </a:r>
            <a:endParaRPr sz="2200">
              <a:latin typeface="Times New Roman"/>
              <a:ea typeface="Times New Roman"/>
              <a:cs typeface="Times New Roman"/>
              <a:sym typeface="Times New Roman"/>
            </a:endParaRPr>
          </a:p>
          <a:p>
            <a:pPr indent="0" lvl="0" marL="0" rtl="0" algn="ctr">
              <a:spcBef>
                <a:spcPts val="0"/>
              </a:spcBef>
              <a:spcAft>
                <a:spcPts val="0"/>
              </a:spcAft>
              <a:buNone/>
            </a:pPr>
            <a:r>
              <a:rPr lang="en" sz="2200">
                <a:latin typeface="Times New Roman"/>
                <a:ea typeface="Times New Roman"/>
                <a:cs typeface="Times New Roman"/>
                <a:sym typeface="Times New Roman"/>
              </a:rPr>
              <a:t>CDN</a:t>
            </a:r>
            <a:endParaRPr sz="2200">
              <a:latin typeface="Times New Roman"/>
              <a:ea typeface="Times New Roman"/>
              <a:cs typeface="Times New Roman"/>
              <a:sym typeface="Times New Roman"/>
            </a:endParaRPr>
          </a:p>
        </p:txBody>
      </p:sp>
      <p:sp>
        <p:nvSpPr>
          <p:cNvPr id="286" name="Google Shape;286;p50"/>
          <p:cNvSpPr/>
          <p:nvPr/>
        </p:nvSpPr>
        <p:spPr>
          <a:xfrm>
            <a:off x="7878700" y="3305075"/>
            <a:ext cx="9735600" cy="6208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87" name="Google Shape;287;p50"/>
          <p:cNvSpPr/>
          <p:nvPr/>
        </p:nvSpPr>
        <p:spPr>
          <a:xfrm>
            <a:off x="4236750" y="6908325"/>
            <a:ext cx="1658100" cy="168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Times New Roman"/>
                <a:ea typeface="Times New Roman"/>
                <a:cs typeface="Times New Roman"/>
                <a:sym typeface="Times New Roman"/>
              </a:rPr>
              <a:t>Global</a:t>
            </a:r>
            <a:endParaRPr sz="2000">
              <a:latin typeface="Times New Roman"/>
              <a:ea typeface="Times New Roman"/>
              <a:cs typeface="Times New Roman"/>
              <a:sym typeface="Times New Roman"/>
            </a:endParaRPr>
          </a:p>
          <a:p>
            <a:pPr indent="0" lvl="0" marL="0" rtl="0" algn="ctr">
              <a:spcBef>
                <a:spcPts val="0"/>
              </a:spcBef>
              <a:spcAft>
                <a:spcPts val="0"/>
              </a:spcAft>
              <a:buNone/>
            </a:pPr>
            <a:r>
              <a:rPr lang="en" sz="2000">
                <a:latin typeface="Times New Roman"/>
                <a:ea typeface="Times New Roman"/>
                <a:cs typeface="Times New Roman"/>
                <a:sym typeface="Times New Roman"/>
              </a:rPr>
              <a:t>Application</a:t>
            </a:r>
            <a:endParaRPr sz="2000">
              <a:latin typeface="Times New Roman"/>
              <a:ea typeface="Times New Roman"/>
              <a:cs typeface="Times New Roman"/>
              <a:sym typeface="Times New Roman"/>
            </a:endParaRPr>
          </a:p>
          <a:p>
            <a:pPr indent="0" lvl="0" marL="0" rtl="0" algn="ctr">
              <a:spcBef>
                <a:spcPts val="0"/>
              </a:spcBef>
              <a:spcAft>
                <a:spcPts val="0"/>
              </a:spcAft>
              <a:buNone/>
            </a:pPr>
            <a:r>
              <a:rPr lang="en" sz="2000">
                <a:latin typeface="Times New Roman"/>
                <a:ea typeface="Times New Roman"/>
                <a:cs typeface="Times New Roman"/>
                <a:sym typeface="Times New Roman"/>
              </a:rPr>
              <a:t>Load Balancer</a:t>
            </a:r>
            <a:endParaRPr sz="2000">
              <a:latin typeface="Times New Roman"/>
              <a:ea typeface="Times New Roman"/>
              <a:cs typeface="Times New Roman"/>
              <a:sym typeface="Times New Roman"/>
            </a:endParaRPr>
          </a:p>
        </p:txBody>
      </p:sp>
      <p:sp>
        <p:nvSpPr>
          <p:cNvPr id="288" name="Google Shape;288;p50"/>
          <p:cNvSpPr/>
          <p:nvPr/>
        </p:nvSpPr>
        <p:spPr>
          <a:xfrm>
            <a:off x="6749400" y="5597400"/>
            <a:ext cx="1552200" cy="109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latin typeface="Times New Roman"/>
                <a:ea typeface="Times New Roman"/>
                <a:cs typeface="Times New Roman"/>
                <a:sym typeface="Times New Roman"/>
              </a:rPr>
              <a:t>API</a:t>
            </a:r>
            <a:endParaRPr b="1" sz="2200">
              <a:latin typeface="Times New Roman"/>
              <a:ea typeface="Times New Roman"/>
              <a:cs typeface="Times New Roman"/>
              <a:sym typeface="Times New Roman"/>
            </a:endParaRPr>
          </a:p>
          <a:p>
            <a:pPr indent="0" lvl="0" marL="0" rtl="0" algn="ctr">
              <a:spcBef>
                <a:spcPts val="0"/>
              </a:spcBef>
              <a:spcAft>
                <a:spcPts val="0"/>
              </a:spcAft>
              <a:buNone/>
            </a:pPr>
            <a:r>
              <a:rPr lang="en" sz="2200">
                <a:latin typeface="Times New Roman"/>
                <a:ea typeface="Times New Roman"/>
                <a:cs typeface="Times New Roman"/>
                <a:sym typeface="Times New Roman"/>
              </a:rPr>
              <a:t>Gateway</a:t>
            </a:r>
            <a:endParaRPr sz="2200">
              <a:latin typeface="Times New Roman"/>
              <a:ea typeface="Times New Roman"/>
              <a:cs typeface="Times New Roman"/>
              <a:sym typeface="Times New Roman"/>
            </a:endParaRPr>
          </a:p>
        </p:txBody>
      </p:sp>
      <p:cxnSp>
        <p:nvCxnSpPr>
          <p:cNvPr id="289" name="Google Shape;289;p50"/>
          <p:cNvCxnSpPr>
            <a:stCxn id="285" idx="2"/>
            <a:endCxn id="288" idx="1"/>
          </p:cNvCxnSpPr>
          <p:nvPr/>
        </p:nvCxnSpPr>
        <p:spPr>
          <a:xfrm>
            <a:off x="5777832" y="6146250"/>
            <a:ext cx="971700" cy="0"/>
          </a:xfrm>
          <a:prstGeom prst="straightConnector1">
            <a:avLst/>
          </a:prstGeom>
          <a:noFill/>
          <a:ln cap="flat" cmpd="sng" w="28575">
            <a:solidFill>
              <a:schemeClr val="dk1"/>
            </a:solidFill>
            <a:prstDash val="solid"/>
            <a:round/>
            <a:headEnd len="med" w="med" type="none"/>
            <a:tailEnd len="med" w="med" type="none"/>
          </a:ln>
        </p:spPr>
      </p:cxnSp>
      <p:cxnSp>
        <p:nvCxnSpPr>
          <p:cNvPr id="290" name="Google Shape;290;p50"/>
          <p:cNvCxnSpPr>
            <a:stCxn id="283" idx="2"/>
            <a:endCxn id="288" idx="0"/>
          </p:cNvCxnSpPr>
          <p:nvPr/>
        </p:nvCxnSpPr>
        <p:spPr>
          <a:xfrm>
            <a:off x="5523668" y="4890563"/>
            <a:ext cx="2001900" cy="706800"/>
          </a:xfrm>
          <a:prstGeom prst="bentConnector2">
            <a:avLst/>
          </a:prstGeom>
          <a:noFill/>
          <a:ln cap="flat" cmpd="sng" w="28575">
            <a:solidFill>
              <a:schemeClr val="dk1"/>
            </a:solidFill>
            <a:prstDash val="solid"/>
            <a:round/>
            <a:headEnd len="med" w="med" type="none"/>
            <a:tailEnd len="med" w="med" type="none"/>
          </a:ln>
        </p:spPr>
      </p:cxnSp>
      <p:cxnSp>
        <p:nvCxnSpPr>
          <p:cNvPr id="291" name="Google Shape;291;p50"/>
          <p:cNvCxnSpPr>
            <a:stCxn id="287" idx="3"/>
            <a:endCxn id="288" idx="2"/>
          </p:cNvCxnSpPr>
          <p:nvPr/>
        </p:nvCxnSpPr>
        <p:spPr>
          <a:xfrm flipH="1" rot="10800000">
            <a:off x="5894850" y="6695175"/>
            <a:ext cx="1630800" cy="1057800"/>
          </a:xfrm>
          <a:prstGeom prst="bentConnector2">
            <a:avLst/>
          </a:prstGeom>
          <a:noFill/>
          <a:ln cap="flat" cmpd="sng" w="28575">
            <a:solidFill>
              <a:schemeClr val="dk1"/>
            </a:solidFill>
            <a:prstDash val="solid"/>
            <a:round/>
            <a:headEnd len="med" w="med" type="none"/>
            <a:tailEnd len="med" w="med" type="none"/>
          </a:ln>
        </p:spPr>
      </p:cxnSp>
      <p:cxnSp>
        <p:nvCxnSpPr>
          <p:cNvPr id="292" name="Google Shape;292;p50"/>
          <p:cNvCxnSpPr>
            <a:stCxn id="278" idx="0"/>
          </p:cNvCxnSpPr>
          <p:nvPr/>
        </p:nvCxnSpPr>
        <p:spPr>
          <a:xfrm>
            <a:off x="2375550" y="4146850"/>
            <a:ext cx="634800" cy="1803300"/>
          </a:xfrm>
          <a:prstGeom prst="bentConnector2">
            <a:avLst/>
          </a:prstGeom>
          <a:noFill/>
          <a:ln cap="flat" cmpd="sng" w="28575">
            <a:solidFill>
              <a:schemeClr val="dk1"/>
            </a:solidFill>
            <a:prstDash val="solid"/>
            <a:round/>
            <a:headEnd len="med" w="med" type="none"/>
            <a:tailEnd len="med" w="med" type="none"/>
          </a:ln>
        </p:spPr>
      </p:cxnSp>
      <p:cxnSp>
        <p:nvCxnSpPr>
          <p:cNvPr id="293" name="Google Shape;293;p50"/>
          <p:cNvCxnSpPr>
            <a:stCxn id="283" idx="0"/>
          </p:cNvCxnSpPr>
          <p:nvPr/>
        </p:nvCxnSpPr>
        <p:spPr>
          <a:xfrm flipH="1">
            <a:off x="3080993" y="4890563"/>
            <a:ext cx="791100" cy="1200"/>
          </a:xfrm>
          <a:prstGeom prst="straightConnector1">
            <a:avLst/>
          </a:prstGeom>
          <a:noFill/>
          <a:ln cap="flat" cmpd="sng" w="28575">
            <a:solidFill>
              <a:schemeClr val="dk1"/>
            </a:solidFill>
            <a:prstDash val="solid"/>
            <a:round/>
            <a:headEnd len="med" w="med" type="none"/>
            <a:tailEnd len="med" w="med" type="none"/>
          </a:ln>
        </p:spPr>
      </p:cxnSp>
      <p:sp>
        <p:nvSpPr>
          <p:cNvPr id="294" name="Google Shape;294;p50"/>
          <p:cNvSpPr/>
          <p:nvPr/>
        </p:nvSpPr>
        <p:spPr>
          <a:xfrm>
            <a:off x="9536750" y="3833513"/>
            <a:ext cx="2965800" cy="87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Times New Roman"/>
                <a:ea typeface="Times New Roman"/>
                <a:cs typeface="Times New Roman"/>
                <a:sym typeface="Times New Roman"/>
              </a:rPr>
              <a:t>Authentication</a:t>
            </a:r>
            <a:endParaRPr sz="2000">
              <a:latin typeface="Times New Roman"/>
              <a:ea typeface="Times New Roman"/>
              <a:cs typeface="Times New Roman"/>
              <a:sym typeface="Times New Roman"/>
            </a:endParaRPr>
          </a:p>
          <a:p>
            <a:pPr indent="0" lvl="0" marL="0" rtl="0" algn="ctr">
              <a:spcBef>
                <a:spcPts val="0"/>
              </a:spcBef>
              <a:spcAft>
                <a:spcPts val="0"/>
              </a:spcAft>
              <a:buNone/>
            </a:pPr>
            <a:r>
              <a:rPr lang="en" sz="2000">
                <a:latin typeface="Times New Roman"/>
                <a:ea typeface="Times New Roman"/>
                <a:cs typeface="Times New Roman"/>
                <a:sym typeface="Times New Roman"/>
              </a:rPr>
              <a:t>Service</a:t>
            </a:r>
            <a:endParaRPr sz="2000">
              <a:latin typeface="Times New Roman"/>
              <a:ea typeface="Times New Roman"/>
              <a:cs typeface="Times New Roman"/>
              <a:sym typeface="Times New Roman"/>
            </a:endParaRPr>
          </a:p>
        </p:txBody>
      </p:sp>
      <p:sp>
        <p:nvSpPr>
          <p:cNvPr id="295" name="Google Shape;295;p50"/>
          <p:cNvSpPr/>
          <p:nvPr/>
        </p:nvSpPr>
        <p:spPr>
          <a:xfrm>
            <a:off x="9536750" y="4873625"/>
            <a:ext cx="2965800" cy="87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Times New Roman"/>
                <a:ea typeface="Times New Roman"/>
                <a:cs typeface="Times New Roman"/>
                <a:sym typeface="Times New Roman"/>
              </a:rPr>
              <a:t>Customer</a:t>
            </a:r>
            <a:endParaRPr sz="2000">
              <a:latin typeface="Times New Roman"/>
              <a:ea typeface="Times New Roman"/>
              <a:cs typeface="Times New Roman"/>
              <a:sym typeface="Times New Roman"/>
            </a:endParaRPr>
          </a:p>
          <a:p>
            <a:pPr indent="0" lvl="0" marL="0" rtl="0" algn="ctr">
              <a:spcBef>
                <a:spcPts val="0"/>
              </a:spcBef>
              <a:spcAft>
                <a:spcPts val="0"/>
              </a:spcAft>
              <a:buNone/>
            </a:pPr>
            <a:r>
              <a:rPr lang="en" sz="2000">
                <a:latin typeface="Times New Roman"/>
                <a:ea typeface="Times New Roman"/>
                <a:cs typeface="Times New Roman"/>
                <a:sym typeface="Times New Roman"/>
              </a:rPr>
              <a:t>Service</a:t>
            </a:r>
            <a:endParaRPr sz="2000">
              <a:latin typeface="Times New Roman"/>
              <a:ea typeface="Times New Roman"/>
              <a:cs typeface="Times New Roman"/>
              <a:sym typeface="Times New Roman"/>
            </a:endParaRPr>
          </a:p>
        </p:txBody>
      </p:sp>
      <p:sp>
        <p:nvSpPr>
          <p:cNvPr id="296" name="Google Shape;296;p50"/>
          <p:cNvSpPr/>
          <p:nvPr/>
        </p:nvSpPr>
        <p:spPr>
          <a:xfrm>
            <a:off x="9536750" y="5913725"/>
            <a:ext cx="2965800" cy="87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Times New Roman"/>
                <a:ea typeface="Times New Roman"/>
                <a:cs typeface="Times New Roman"/>
                <a:sym typeface="Times New Roman"/>
              </a:rPr>
              <a:t>Account</a:t>
            </a:r>
            <a:endParaRPr sz="2000">
              <a:latin typeface="Times New Roman"/>
              <a:ea typeface="Times New Roman"/>
              <a:cs typeface="Times New Roman"/>
              <a:sym typeface="Times New Roman"/>
            </a:endParaRPr>
          </a:p>
          <a:p>
            <a:pPr indent="0" lvl="0" marL="0" rtl="0" algn="ctr">
              <a:spcBef>
                <a:spcPts val="0"/>
              </a:spcBef>
              <a:spcAft>
                <a:spcPts val="0"/>
              </a:spcAft>
              <a:buNone/>
            </a:pPr>
            <a:r>
              <a:rPr lang="en" sz="2000">
                <a:latin typeface="Times New Roman"/>
                <a:ea typeface="Times New Roman"/>
                <a:cs typeface="Times New Roman"/>
                <a:sym typeface="Times New Roman"/>
              </a:rPr>
              <a:t>Service</a:t>
            </a:r>
            <a:endParaRPr sz="2000">
              <a:latin typeface="Times New Roman"/>
              <a:ea typeface="Times New Roman"/>
              <a:cs typeface="Times New Roman"/>
              <a:sym typeface="Times New Roman"/>
            </a:endParaRPr>
          </a:p>
        </p:txBody>
      </p:sp>
      <p:sp>
        <p:nvSpPr>
          <p:cNvPr id="297" name="Google Shape;297;p50"/>
          <p:cNvSpPr/>
          <p:nvPr/>
        </p:nvSpPr>
        <p:spPr>
          <a:xfrm>
            <a:off x="9536750" y="7014375"/>
            <a:ext cx="2965800" cy="87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Times New Roman"/>
                <a:ea typeface="Times New Roman"/>
                <a:cs typeface="Times New Roman"/>
                <a:sym typeface="Times New Roman"/>
              </a:rPr>
              <a:t>Notification</a:t>
            </a:r>
            <a:endParaRPr sz="2000">
              <a:latin typeface="Times New Roman"/>
              <a:ea typeface="Times New Roman"/>
              <a:cs typeface="Times New Roman"/>
              <a:sym typeface="Times New Roman"/>
            </a:endParaRPr>
          </a:p>
          <a:p>
            <a:pPr indent="0" lvl="0" marL="0" rtl="0" algn="ctr">
              <a:spcBef>
                <a:spcPts val="0"/>
              </a:spcBef>
              <a:spcAft>
                <a:spcPts val="0"/>
              </a:spcAft>
              <a:buNone/>
            </a:pPr>
            <a:r>
              <a:rPr lang="en" sz="2000">
                <a:latin typeface="Times New Roman"/>
                <a:ea typeface="Times New Roman"/>
                <a:cs typeface="Times New Roman"/>
                <a:sym typeface="Times New Roman"/>
              </a:rPr>
              <a:t>Service</a:t>
            </a:r>
            <a:endParaRPr sz="2000">
              <a:latin typeface="Times New Roman"/>
              <a:ea typeface="Times New Roman"/>
              <a:cs typeface="Times New Roman"/>
              <a:sym typeface="Times New Roman"/>
            </a:endParaRPr>
          </a:p>
        </p:txBody>
      </p:sp>
      <p:sp>
        <p:nvSpPr>
          <p:cNvPr id="298" name="Google Shape;298;p50"/>
          <p:cNvSpPr/>
          <p:nvPr/>
        </p:nvSpPr>
        <p:spPr>
          <a:xfrm>
            <a:off x="9536750" y="8115025"/>
            <a:ext cx="2965800" cy="87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Times New Roman"/>
                <a:ea typeface="Times New Roman"/>
                <a:cs typeface="Times New Roman"/>
                <a:sym typeface="Times New Roman"/>
              </a:rPr>
              <a:t>Analytics</a:t>
            </a:r>
            <a:endParaRPr sz="2000">
              <a:latin typeface="Times New Roman"/>
              <a:ea typeface="Times New Roman"/>
              <a:cs typeface="Times New Roman"/>
              <a:sym typeface="Times New Roman"/>
            </a:endParaRPr>
          </a:p>
          <a:p>
            <a:pPr indent="0" lvl="0" marL="0" rtl="0" algn="ctr">
              <a:spcBef>
                <a:spcPts val="0"/>
              </a:spcBef>
              <a:spcAft>
                <a:spcPts val="0"/>
              </a:spcAft>
              <a:buNone/>
            </a:pPr>
            <a:r>
              <a:rPr lang="en" sz="2000">
                <a:latin typeface="Times New Roman"/>
                <a:ea typeface="Times New Roman"/>
                <a:cs typeface="Times New Roman"/>
                <a:sym typeface="Times New Roman"/>
              </a:rPr>
              <a:t>Service</a:t>
            </a:r>
            <a:endParaRPr sz="2000">
              <a:latin typeface="Times New Roman"/>
              <a:ea typeface="Times New Roman"/>
              <a:cs typeface="Times New Roman"/>
              <a:sym typeface="Times New Roman"/>
            </a:endParaRPr>
          </a:p>
        </p:txBody>
      </p:sp>
      <p:cxnSp>
        <p:nvCxnSpPr>
          <p:cNvPr id="299" name="Google Shape;299;p50"/>
          <p:cNvCxnSpPr>
            <a:stCxn id="294" idx="1"/>
            <a:endCxn id="298" idx="1"/>
          </p:cNvCxnSpPr>
          <p:nvPr/>
        </p:nvCxnSpPr>
        <p:spPr>
          <a:xfrm>
            <a:off x="9536750" y="4268663"/>
            <a:ext cx="600" cy="4281600"/>
          </a:xfrm>
          <a:prstGeom prst="bentConnector3">
            <a:avLst>
              <a:gd fmla="val -111712500" name="adj1"/>
            </a:avLst>
          </a:prstGeom>
          <a:noFill/>
          <a:ln cap="flat" cmpd="sng" w="28575">
            <a:solidFill>
              <a:schemeClr val="dk1"/>
            </a:solidFill>
            <a:prstDash val="solid"/>
            <a:round/>
            <a:headEnd len="med" w="med" type="none"/>
            <a:tailEnd len="med" w="med" type="none"/>
          </a:ln>
        </p:spPr>
      </p:cxnSp>
      <p:cxnSp>
        <p:nvCxnSpPr>
          <p:cNvPr id="300" name="Google Shape;300;p50"/>
          <p:cNvCxnSpPr>
            <a:stCxn id="288" idx="3"/>
            <a:endCxn id="288" idx="3"/>
          </p:cNvCxnSpPr>
          <p:nvPr/>
        </p:nvCxnSpPr>
        <p:spPr>
          <a:xfrm>
            <a:off x="8301600" y="6146250"/>
            <a:ext cx="0" cy="0"/>
          </a:xfrm>
          <a:prstGeom prst="straightConnector1">
            <a:avLst/>
          </a:prstGeom>
          <a:noFill/>
          <a:ln cap="flat" cmpd="sng" w="28575">
            <a:solidFill>
              <a:schemeClr val="dk1"/>
            </a:solidFill>
            <a:prstDash val="solid"/>
            <a:round/>
            <a:headEnd len="med" w="med" type="none"/>
            <a:tailEnd len="med" w="med" type="none"/>
          </a:ln>
        </p:spPr>
      </p:cxnSp>
      <p:cxnSp>
        <p:nvCxnSpPr>
          <p:cNvPr id="301" name="Google Shape;301;p50"/>
          <p:cNvCxnSpPr>
            <a:stCxn id="288" idx="3"/>
            <a:endCxn id="288" idx="3"/>
          </p:cNvCxnSpPr>
          <p:nvPr/>
        </p:nvCxnSpPr>
        <p:spPr>
          <a:xfrm>
            <a:off x="8301600" y="6146250"/>
            <a:ext cx="0" cy="0"/>
          </a:xfrm>
          <a:prstGeom prst="straightConnector1">
            <a:avLst/>
          </a:prstGeom>
          <a:noFill/>
          <a:ln cap="flat" cmpd="sng" w="9525">
            <a:solidFill>
              <a:schemeClr val="dk2"/>
            </a:solidFill>
            <a:prstDash val="solid"/>
            <a:round/>
            <a:headEnd len="med" w="med" type="none"/>
            <a:tailEnd len="med" w="med" type="none"/>
          </a:ln>
        </p:spPr>
      </p:cxnSp>
      <p:cxnSp>
        <p:nvCxnSpPr>
          <p:cNvPr id="302" name="Google Shape;302;p50"/>
          <p:cNvCxnSpPr>
            <a:stCxn id="288" idx="3"/>
          </p:cNvCxnSpPr>
          <p:nvPr/>
        </p:nvCxnSpPr>
        <p:spPr>
          <a:xfrm>
            <a:off x="8301600" y="6146250"/>
            <a:ext cx="564900" cy="15600"/>
          </a:xfrm>
          <a:prstGeom prst="straightConnector1">
            <a:avLst/>
          </a:prstGeom>
          <a:noFill/>
          <a:ln cap="flat" cmpd="sng" w="28575">
            <a:solidFill>
              <a:schemeClr val="dk1"/>
            </a:solidFill>
            <a:prstDash val="solid"/>
            <a:round/>
            <a:headEnd len="med" w="med" type="none"/>
            <a:tailEnd len="med" w="med" type="none"/>
          </a:ln>
        </p:spPr>
      </p:cxnSp>
      <p:cxnSp>
        <p:nvCxnSpPr>
          <p:cNvPr id="303" name="Google Shape;303;p50"/>
          <p:cNvCxnSpPr>
            <a:stCxn id="295" idx="1"/>
          </p:cNvCxnSpPr>
          <p:nvPr/>
        </p:nvCxnSpPr>
        <p:spPr>
          <a:xfrm flipH="1">
            <a:off x="8866550" y="5308775"/>
            <a:ext cx="670200" cy="6300"/>
          </a:xfrm>
          <a:prstGeom prst="straightConnector1">
            <a:avLst/>
          </a:prstGeom>
          <a:noFill/>
          <a:ln cap="flat" cmpd="sng" w="28575">
            <a:solidFill>
              <a:schemeClr val="dk1"/>
            </a:solidFill>
            <a:prstDash val="solid"/>
            <a:round/>
            <a:headEnd len="med" w="med" type="none"/>
            <a:tailEnd len="med" w="med" type="none"/>
          </a:ln>
        </p:spPr>
      </p:cxnSp>
      <p:cxnSp>
        <p:nvCxnSpPr>
          <p:cNvPr id="304" name="Google Shape;304;p50"/>
          <p:cNvCxnSpPr>
            <a:stCxn id="296" idx="1"/>
          </p:cNvCxnSpPr>
          <p:nvPr/>
        </p:nvCxnSpPr>
        <p:spPr>
          <a:xfrm rot="10800000">
            <a:off x="8866550" y="6338375"/>
            <a:ext cx="670200" cy="10500"/>
          </a:xfrm>
          <a:prstGeom prst="straightConnector1">
            <a:avLst/>
          </a:prstGeom>
          <a:noFill/>
          <a:ln cap="flat" cmpd="sng" w="28575">
            <a:solidFill>
              <a:schemeClr val="dk1"/>
            </a:solidFill>
            <a:prstDash val="solid"/>
            <a:round/>
            <a:headEnd len="med" w="med" type="none"/>
            <a:tailEnd len="med" w="med" type="none"/>
          </a:ln>
        </p:spPr>
      </p:cxnSp>
      <p:cxnSp>
        <p:nvCxnSpPr>
          <p:cNvPr id="305" name="Google Shape;305;p50"/>
          <p:cNvCxnSpPr>
            <a:stCxn id="297" idx="1"/>
          </p:cNvCxnSpPr>
          <p:nvPr/>
        </p:nvCxnSpPr>
        <p:spPr>
          <a:xfrm flipH="1">
            <a:off x="8866550" y="7449525"/>
            <a:ext cx="670200" cy="17700"/>
          </a:xfrm>
          <a:prstGeom prst="straightConnector1">
            <a:avLst/>
          </a:prstGeom>
          <a:noFill/>
          <a:ln cap="flat" cmpd="sng" w="28575">
            <a:solidFill>
              <a:schemeClr val="dk1"/>
            </a:solidFill>
            <a:prstDash val="solid"/>
            <a:round/>
            <a:headEnd len="med" w="med" type="none"/>
            <a:tailEnd len="med" w="med" type="none"/>
          </a:ln>
        </p:spPr>
      </p:cxnSp>
      <p:sp>
        <p:nvSpPr>
          <p:cNvPr id="306" name="Google Shape;306;p50"/>
          <p:cNvSpPr/>
          <p:nvPr/>
        </p:nvSpPr>
        <p:spPr>
          <a:xfrm>
            <a:off x="13628975" y="3898325"/>
            <a:ext cx="2504700" cy="740700"/>
          </a:xfrm>
          <a:prstGeom prst="roundRect">
            <a:avLst>
              <a:gd fmla="val 16667" name="adj"/>
            </a:avLst>
          </a:prstGeom>
          <a:solidFill>
            <a:srgbClr val="1A73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2"/>
                </a:solidFill>
                <a:latin typeface="Times New Roman"/>
                <a:ea typeface="Times New Roman"/>
                <a:cs typeface="Times New Roman"/>
                <a:sym typeface="Times New Roman"/>
              </a:rPr>
              <a:t>Cloud SQL</a:t>
            </a:r>
            <a:endParaRPr sz="2000">
              <a:solidFill>
                <a:schemeClr val="lt2"/>
              </a:solidFill>
              <a:latin typeface="Times New Roman"/>
              <a:ea typeface="Times New Roman"/>
              <a:cs typeface="Times New Roman"/>
              <a:sym typeface="Times New Roman"/>
            </a:endParaRPr>
          </a:p>
        </p:txBody>
      </p:sp>
      <p:sp>
        <p:nvSpPr>
          <p:cNvPr id="307" name="Google Shape;307;p50"/>
          <p:cNvSpPr/>
          <p:nvPr/>
        </p:nvSpPr>
        <p:spPr>
          <a:xfrm>
            <a:off x="13558325" y="4938425"/>
            <a:ext cx="2646000" cy="740700"/>
          </a:xfrm>
          <a:prstGeom prst="roundRect">
            <a:avLst>
              <a:gd fmla="val 16667" name="adj"/>
            </a:avLst>
          </a:prstGeom>
          <a:solidFill>
            <a:srgbClr val="1A73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2"/>
                </a:solidFill>
                <a:latin typeface="Times New Roman"/>
                <a:ea typeface="Times New Roman"/>
                <a:cs typeface="Times New Roman"/>
                <a:sym typeface="Times New Roman"/>
              </a:rPr>
              <a:t>Spanner</a:t>
            </a:r>
            <a:endParaRPr sz="2200">
              <a:solidFill>
                <a:schemeClr val="lt2"/>
              </a:solidFill>
              <a:latin typeface="Times New Roman"/>
              <a:ea typeface="Times New Roman"/>
              <a:cs typeface="Times New Roman"/>
              <a:sym typeface="Times New Roman"/>
            </a:endParaRPr>
          </a:p>
        </p:txBody>
      </p:sp>
      <p:sp>
        <p:nvSpPr>
          <p:cNvPr id="308" name="Google Shape;308;p50"/>
          <p:cNvSpPr/>
          <p:nvPr/>
        </p:nvSpPr>
        <p:spPr>
          <a:xfrm>
            <a:off x="13558325" y="5978525"/>
            <a:ext cx="2646000" cy="706800"/>
          </a:xfrm>
          <a:prstGeom prst="roundRect">
            <a:avLst>
              <a:gd fmla="val 16667" name="adj"/>
            </a:avLst>
          </a:prstGeom>
          <a:solidFill>
            <a:srgbClr val="1A73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2"/>
                </a:solidFill>
                <a:latin typeface="Times New Roman"/>
                <a:ea typeface="Times New Roman"/>
                <a:cs typeface="Times New Roman"/>
                <a:sym typeface="Times New Roman"/>
              </a:rPr>
              <a:t>Firestore</a:t>
            </a:r>
            <a:endParaRPr sz="2200">
              <a:solidFill>
                <a:schemeClr val="lt2"/>
              </a:solidFill>
              <a:latin typeface="Times New Roman"/>
              <a:ea typeface="Times New Roman"/>
              <a:cs typeface="Times New Roman"/>
              <a:sym typeface="Times New Roman"/>
            </a:endParaRPr>
          </a:p>
        </p:txBody>
      </p:sp>
      <p:sp>
        <p:nvSpPr>
          <p:cNvPr id="309" name="Google Shape;309;p50"/>
          <p:cNvSpPr/>
          <p:nvPr/>
        </p:nvSpPr>
        <p:spPr>
          <a:xfrm>
            <a:off x="13558325" y="7104975"/>
            <a:ext cx="2646000" cy="706800"/>
          </a:xfrm>
          <a:prstGeom prst="roundRect">
            <a:avLst>
              <a:gd fmla="val 16667" name="adj"/>
            </a:avLst>
          </a:prstGeom>
          <a:solidFill>
            <a:srgbClr val="1A73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2"/>
                </a:solidFill>
                <a:latin typeface="Times New Roman"/>
                <a:ea typeface="Times New Roman"/>
                <a:cs typeface="Times New Roman"/>
                <a:sym typeface="Times New Roman"/>
              </a:rPr>
              <a:t>BigQuery</a:t>
            </a:r>
            <a:endParaRPr sz="2200">
              <a:solidFill>
                <a:schemeClr val="lt2"/>
              </a:solidFill>
              <a:latin typeface="Times New Roman"/>
              <a:ea typeface="Times New Roman"/>
              <a:cs typeface="Times New Roman"/>
              <a:sym typeface="Times New Roman"/>
            </a:endParaRPr>
          </a:p>
        </p:txBody>
      </p:sp>
      <p:sp>
        <p:nvSpPr>
          <p:cNvPr id="310" name="Google Shape;310;p50"/>
          <p:cNvSpPr/>
          <p:nvPr/>
        </p:nvSpPr>
        <p:spPr>
          <a:xfrm>
            <a:off x="13558325" y="8231425"/>
            <a:ext cx="2646000" cy="706800"/>
          </a:xfrm>
          <a:prstGeom prst="roundRect">
            <a:avLst>
              <a:gd fmla="val 16667" name="adj"/>
            </a:avLst>
          </a:prstGeom>
          <a:solidFill>
            <a:srgbClr val="1A73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2"/>
                </a:solidFill>
                <a:latin typeface="Times New Roman"/>
                <a:ea typeface="Times New Roman"/>
                <a:cs typeface="Times New Roman"/>
                <a:sym typeface="Times New Roman"/>
              </a:rPr>
              <a:t>Firestore</a:t>
            </a:r>
            <a:endParaRPr sz="2200">
              <a:solidFill>
                <a:schemeClr val="lt2"/>
              </a:solidFill>
              <a:latin typeface="Times New Roman"/>
              <a:ea typeface="Times New Roman"/>
              <a:cs typeface="Times New Roman"/>
              <a:sym typeface="Times New Roman"/>
            </a:endParaRPr>
          </a:p>
        </p:txBody>
      </p:sp>
      <p:cxnSp>
        <p:nvCxnSpPr>
          <p:cNvPr id="311" name="Google Shape;311;p50"/>
          <p:cNvCxnSpPr>
            <a:stCxn id="294" idx="3"/>
            <a:endCxn id="306" idx="1"/>
          </p:cNvCxnSpPr>
          <p:nvPr/>
        </p:nvCxnSpPr>
        <p:spPr>
          <a:xfrm>
            <a:off x="12502550" y="4268663"/>
            <a:ext cx="1126500" cy="0"/>
          </a:xfrm>
          <a:prstGeom prst="straightConnector1">
            <a:avLst/>
          </a:prstGeom>
          <a:noFill/>
          <a:ln cap="flat" cmpd="sng" w="28575">
            <a:solidFill>
              <a:schemeClr val="dk1"/>
            </a:solidFill>
            <a:prstDash val="solid"/>
            <a:round/>
            <a:headEnd len="med" w="med" type="none"/>
            <a:tailEnd len="med" w="med" type="none"/>
          </a:ln>
        </p:spPr>
      </p:cxnSp>
      <p:cxnSp>
        <p:nvCxnSpPr>
          <p:cNvPr id="312" name="Google Shape;312;p50"/>
          <p:cNvCxnSpPr>
            <a:stCxn id="295" idx="3"/>
            <a:endCxn id="307" idx="1"/>
          </p:cNvCxnSpPr>
          <p:nvPr/>
        </p:nvCxnSpPr>
        <p:spPr>
          <a:xfrm>
            <a:off x="12502550" y="5308775"/>
            <a:ext cx="1055700" cy="0"/>
          </a:xfrm>
          <a:prstGeom prst="straightConnector1">
            <a:avLst/>
          </a:prstGeom>
          <a:noFill/>
          <a:ln cap="flat" cmpd="sng" w="28575">
            <a:solidFill>
              <a:schemeClr val="dk1"/>
            </a:solidFill>
            <a:prstDash val="solid"/>
            <a:round/>
            <a:headEnd len="med" w="med" type="none"/>
            <a:tailEnd len="med" w="med" type="none"/>
          </a:ln>
        </p:spPr>
      </p:cxnSp>
      <p:cxnSp>
        <p:nvCxnSpPr>
          <p:cNvPr id="313" name="Google Shape;313;p50"/>
          <p:cNvCxnSpPr>
            <a:stCxn id="297" idx="3"/>
            <a:endCxn id="309" idx="1"/>
          </p:cNvCxnSpPr>
          <p:nvPr/>
        </p:nvCxnSpPr>
        <p:spPr>
          <a:xfrm>
            <a:off x="12502550" y="7449525"/>
            <a:ext cx="1055700" cy="9000"/>
          </a:xfrm>
          <a:prstGeom prst="straightConnector1">
            <a:avLst/>
          </a:prstGeom>
          <a:noFill/>
          <a:ln cap="flat" cmpd="sng" w="28575">
            <a:solidFill>
              <a:schemeClr val="dk1"/>
            </a:solidFill>
            <a:prstDash val="solid"/>
            <a:round/>
            <a:headEnd len="med" w="med" type="none"/>
            <a:tailEnd len="med" w="med" type="none"/>
          </a:ln>
        </p:spPr>
      </p:cxnSp>
      <p:cxnSp>
        <p:nvCxnSpPr>
          <p:cNvPr id="314" name="Google Shape;314;p50"/>
          <p:cNvCxnSpPr>
            <a:stCxn id="298" idx="3"/>
            <a:endCxn id="310" idx="1"/>
          </p:cNvCxnSpPr>
          <p:nvPr/>
        </p:nvCxnSpPr>
        <p:spPr>
          <a:xfrm>
            <a:off x="12502550" y="8550175"/>
            <a:ext cx="1055700" cy="34800"/>
          </a:xfrm>
          <a:prstGeom prst="straightConnector1">
            <a:avLst/>
          </a:prstGeom>
          <a:noFill/>
          <a:ln cap="flat" cmpd="sng" w="28575">
            <a:solidFill>
              <a:schemeClr val="dk1"/>
            </a:solidFill>
            <a:prstDash val="solid"/>
            <a:round/>
            <a:headEnd len="med" w="med" type="none"/>
            <a:tailEnd len="med" w="med" type="none"/>
          </a:ln>
        </p:spPr>
      </p:cxnSp>
      <p:cxnSp>
        <p:nvCxnSpPr>
          <p:cNvPr id="315" name="Google Shape;315;p50"/>
          <p:cNvCxnSpPr>
            <a:stCxn id="294" idx="3"/>
            <a:endCxn id="296" idx="3"/>
          </p:cNvCxnSpPr>
          <p:nvPr/>
        </p:nvCxnSpPr>
        <p:spPr>
          <a:xfrm>
            <a:off x="12502550" y="4268663"/>
            <a:ext cx="600" cy="2080200"/>
          </a:xfrm>
          <a:prstGeom prst="bentConnector3">
            <a:avLst>
              <a:gd fmla="val 105425000" name="adj1"/>
            </a:avLst>
          </a:prstGeom>
          <a:noFill/>
          <a:ln cap="flat" cmpd="sng" w="28575">
            <a:solidFill>
              <a:schemeClr val="dk1"/>
            </a:solidFill>
            <a:prstDash val="solid"/>
            <a:round/>
            <a:headEnd len="med" w="med" type="none"/>
            <a:tailEnd len="med" w="med" type="none"/>
          </a:ln>
        </p:spPr>
      </p:cxnSp>
      <p:cxnSp>
        <p:nvCxnSpPr>
          <p:cNvPr id="316" name="Google Shape;316;p50"/>
          <p:cNvCxnSpPr>
            <a:stCxn id="296" idx="3"/>
            <a:endCxn id="297" idx="3"/>
          </p:cNvCxnSpPr>
          <p:nvPr/>
        </p:nvCxnSpPr>
        <p:spPr>
          <a:xfrm>
            <a:off x="12502550" y="6348875"/>
            <a:ext cx="600" cy="1100700"/>
          </a:xfrm>
          <a:prstGeom prst="bentConnector3">
            <a:avLst>
              <a:gd fmla="val 105425000" name="adj1"/>
            </a:avLst>
          </a:prstGeom>
          <a:noFill/>
          <a:ln cap="flat" cmpd="sng" w="28575">
            <a:solidFill>
              <a:schemeClr val="dk1"/>
            </a:solidFill>
            <a:prstDash val="solid"/>
            <a:round/>
            <a:headEnd len="med" w="med" type="none"/>
            <a:tailEnd len="med" w="med" type="none"/>
          </a:ln>
        </p:spPr>
      </p:cxnSp>
      <p:sp>
        <p:nvSpPr>
          <p:cNvPr id="317" name="Google Shape;317;p50"/>
          <p:cNvSpPr txBox="1"/>
          <p:nvPr/>
        </p:nvSpPr>
        <p:spPr>
          <a:xfrm>
            <a:off x="3131950" y="9195750"/>
            <a:ext cx="2646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VPC Network</a:t>
            </a:r>
            <a:endParaRPr sz="2400">
              <a:solidFill>
                <a:schemeClr val="dk1"/>
              </a:solidFill>
              <a:latin typeface="Times New Roman"/>
              <a:ea typeface="Times New Roman"/>
              <a:cs typeface="Times New Roman"/>
              <a:sym typeface="Times New Roman"/>
            </a:endParaRPr>
          </a:p>
        </p:txBody>
      </p:sp>
      <p:grpSp>
        <p:nvGrpSpPr>
          <p:cNvPr id="318" name="Google Shape;318;p50"/>
          <p:cNvGrpSpPr/>
          <p:nvPr/>
        </p:nvGrpSpPr>
        <p:grpSpPr>
          <a:xfrm>
            <a:off x="1450503" y="5370433"/>
            <a:ext cx="932694" cy="932694"/>
            <a:chOff x="433514" y="2354433"/>
            <a:chExt cx="502800" cy="502800"/>
          </a:xfrm>
        </p:grpSpPr>
        <p:sp>
          <p:nvSpPr>
            <p:cNvPr id="319" name="Google Shape;319;p50"/>
            <p:cNvSpPr/>
            <p:nvPr/>
          </p:nvSpPr>
          <p:spPr>
            <a:xfrm>
              <a:off x="433514" y="2354433"/>
              <a:ext cx="502800" cy="5028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l">
                <a:lnSpc>
                  <a:spcPct val="121428"/>
                </a:lnSpc>
                <a:spcBef>
                  <a:spcPts val="0"/>
                </a:spcBef>
                <a:spcAft>
                  <a:spcPts val="0"/>
                </a:spcAft>
                <a:buClr>
                  <a:srgbClr val="000000"/>
                </a:buClr>
                <a:buFont typeface="Arial"/>
                <a:buNone/>
              </a:pPr>
              <a:r>
                <a:t/>
              </a:r>
              <a:endParaRPr b="0" i="0" sz="700" u="none" cap="none" strike="noStrike">
                <a:solidFill>
                  <a:srgbClr val="000000"/>
                </a:solidFill>
                <a:latin typeface="Roboto"/>
                <a:ea typeface="Roboto"/>
                <a:cs typeface="Roboto"/>
                <a:sym typeface="Roboto"/>
              </a:endParaRPr>
            </a:p>
          </p:txBody>
        </p:sp>
        <p:pic>
          <p:nvPicPr>
            <p:cNvPr id="320" name="Google Shape;320;p50"/>
            <p:cNvPicPr preferRelativeResize="0"/>
            <p:nvPr/>
          </p:nvPicPr>
          <p:blipFill rotWithShape="1">
            <a:blip r:embed="rId3">
              <a:alphaModFix/>
            </a:blip>
            <a:srcRect b="0" l="0" r="0" t="0"/>
            <a:stretch/>
          </p:blipFill>
          <p:spPr>
            <a:xfrm>
              <a:off x="470090" y="2391009"/>
              <a:ext cx="429900" cy="429900"/>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1"/>
          <p:cNvSpPr txBox="1"/>
          <p:nvPr>
            <p:ph type="title"/>
          </p:nvPr>
        </p:nvSpPr>
        <p:spPr>
          <a:xfrm>
            <a:off x="914350" y="425200"/>
            <a:ext cx="11138100" cy="8541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10. Reliable and Scalable applications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26" name="Google Shape;326;p51"/>
          <p:cNvSpPr txBox="1"/>
          <p:nvPr>
            <p:ph idx="1" type="body"/>
          </p:nvPr>
        </p:nvSpPr>
        <p:spPr>
          <a:xfrm>
            <a:off x="619600" y="1324101"/>
            <a:ext cx="16362900" cy="11010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a:t>Global load balancing and multi-regional failover make sure the application stays fast and available even during failures.</a:t>
            </a:r>
            <a:endParaRPr/>
          </a:p>
        </p:txBody>
      </p:sp>
      <p:sp>
        <p:nvSpPr>
          <p:cNvPr id="327" name="Google Shape;327;p51"/>
          <p:cNvSpPr/>
          <p:nvPr/>
        </p:nvSpPr>
        <p:spPr>
          <a:xfrm>
            <a:off x="1879600" y="4178300"/>
            <a:ext cx="609600" cy="533400"/>
          </a:xfrm>
          <a:prstGeom prst="ellipse">
            <a:avLst/>
          </a:prstGeom>
          <a:solidFill>
            <a:schemeClr val="lt2"/>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28" name="Google Shape;328;p51"/>
          <p:cNvSpPr/>
          <p:nvPr/>
        </p:nvSpPr>
        <p:spPr>
          <a:xfrm>
            <a:off x="1498600" y="4895450"/>
            <a:ext cx="1371600" cy="1689900"/>
          </a:xfrm>
          <a:prstGeom prst="blockArc">
            <a:avLst>
              <a:gd fmla="val 9633598" name="adj1"/>
              <a:gd fmla="val 842175" name="adj2"/>
              <a:gd fmla="val 4188" name="adj3"/>
            </a:avLst>
          </a:prstGeom>
          <a:solidFill>
            <a:schemeClr val="dk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29" name="Google Shape;329;p51"/>
          <p:cNvSpPr/>
          <p:nvPr/>
        </p:nvSpPr>
        <p:spPr>
          <a:xfrm>
            <a:off x="4912850" y="5460300"/>
            <a:ext cx="1371600" cy="9144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Times New Roman"/>
                <a:ea typeface="Times New Roman"/>
                <a:cs typeface="Times New Roman"/>
                <a:sym typeface="Times New Roman"/>
              </a:rPr>
              <a:t>HTTP</a:t>
            </a:r>
            <a:endParaRPr sz="2400">
              <a:latin typeface="Times New Roman"/>
              <a:ea typeface="Times New Roman"/>
              <a:cs typeface="Times New Roman"/>
              <a:sym typeface="Times New Roman"/>
            </a:endParaRPr>
          </a:p>
        </p:txBody>
      </p:sp>
      <p:sp>
        <p:nvSpPr>
          <p:cNvPr id="330" name="Google Shape;330;p51"/>
          <p:cNvSpPr/>
          <p:nvPr/>
        </p:nvSpPr>
        <p:spPr>
          <a:xfrm>
            <a:off x="6794500" y="3072500"/>
            <a:ext cx="9144000" cy="67827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chemeClr val="lt2"/>
              </a:solidFill>
              <a:latin typeface="Times New Roman"/>
              <a:ea typeface="Times New Roman"/>
              <a:cs typeface="Times New Roman"/>
              <a:sym typeface="Times New Roman"/>
            </a:endParaRPr>
          </a:p>
        </p:txBody>
      </p:sp>
      <p:pic>
        <p:nvPicPr>
          <p:cNvPr id="331" name="Google Shape;331;p51"/>
          <p:cNvPicPr preferRelativeResize="0"/>
          <p:nvPr/>
        </p:nvPicPr>
        <p:blipFill>
          <a:blip r:embed="rId3">
            <a:alphaModFix/>
          </a:blip>
          <a:stretch>
            <a:fillRect/>
          </a:stretch>
        </p:blipFill>
        <p:spPr>
          <a:xfrm>
            <a:off x="7130017" y="5231444"/>
            <a:ext cx="1371599" cy="1372097"/>
          </a:xfrm>
          <a:prstGeom prst="rect">
            <a:avLst/>
          </a:prstGeom>
          <a:noFill/>
          <a:ln>
            <a:noFill/>
          </a:ln>
        </p:spPr>
      </p:pic>
      <p:sp>
        <p:nvSpPr>
          <p:cNvPr id="332" name="Google Shape;332;p51"/>
          <p:cNvSpPr/>
          <p:nvPr/>
        </p:nvSpPr>
        <p:spPr>
          <a:xfrm>
            <a:off x="9590500" y="3454400"/>
            <a:ext cx="2241900" cy="4572000"/>
          </a:xfrm>
          <a:prstGeom prst="roundRect">
            <a:avLst>
              <a:gd fmla="val 16667" name="adj"/>
            </a:avLst>
          </a:prstGeom>
          <a:solidFill>
            <a:srgbClr val="C9DAF8"/>
          </a:solidFill>
          <a:ln cap="flat" cmpd="sng" w="28575">
            <a:solidFill>
              <a:srgbClr val="1A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33" name="Google Shape;333;p51"/>
          <p:cNvSpPr/>
          <p:nvPr/>
        </p:nvSpPr>
        <p:spPr>
          <a:xfrm>
            <a:off x="13379700" y="3492500"/>
            <a:ext cx="2084400" cy="4572000"/>
          </a:xfrm>
          <a:prstGeom prst="roundRect">
            <a:avLst>
              <a:gd fmla="val 16667" name="adj"/>
            </a:avLst>
          </a:prstGeom>
          <a:solidFill>
            <a:srgbClr val="C9DAF8"/>
          </a:solidFill>
          <a:ln cap="flat" cmpd="sng" w="28575">
            <a:solidFill>
              <a:srgbClr val="1A73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34" name="Google Shape;334;p51"/>
          <p:cNvSpPr/>
          <p:nvPr/>
        </p:nvSpPr>
        <p:spPr>
          <a:xfrm>
            <a:off x="9904000" y="4178300"/>
            <a:ext cx="1521900" cy="914400"/>
          </a:xfrm>
          <a:prstGeom prst="rect">
            <a:avLst/>
          </a:prstGeom>
          <a:solidFill>
            <a:srgbClr val="1A73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latin typeface="Times New Roman"/>
                <a:ea typeface="Times New Roman"/>
                <a:cs typeface="Times New Roman"/>
                <a:sym typeface="Times New Roman"/>
              </a:rPr>
              <a:t>UI Service</a:t>
            </a:r>
            <a:endParaRPr sz="2400">
              <a:solidFill>
                <a:schemeClr val="lt2"/>
              </a:solidFill>
              <a:latin typeface="Times New Roman"/>
              <a:ea typeface="Times New Roman"/>
              <a:cs typeface="Times New Roman"/>
              <a:sym typeface="Times New Roman"/>
            </a:endParaRPr>
          </a:p>
        </p:txBody>
      </p:sp>
      <p:sp>
        <p:nvSpPr>
          <p:cNvPr id="335" name="Google Shape;335;p51"/>
          <p:cNvSpPr/>
          <p:nvPr/>
        </p:nvSpPr>
        <p:spPr>
          <a:xfrm>
            <a:off x="9904125" y="5440375"/>
            <a:ext cx="1521900" cy="914400"/>
          </a:xfrm>
          <a:prstGeom prst="rect">
            <a:avLst/>
          </a:prstGeom>
          <a:solidFill>
            <a:srgbClr val="1A73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2"/>
                </a:solidFill>
                <a:latin typeface="Times New Roman"/>
                <a:ea typeface="Times New Roman"/>
                <a:cs typeface="Times New Roman"/>
                <a:sym typeface="Times New Roman"/>
              </a:rPr>
              <a:t>API Gateway</a:t>
            </a:r>
            <a:endParaRPr sz="2400">
              <a:solidFill>
                <a:schemeClr val="lt2"/>
              </a:solidFill>
              <a:latin typeface="Times New Roman"/>
              <a:ea typeface="Times New Roman"/>
              <a:cs typeface="Times New Roman"/>
              <a:sym typeface="Times New Roman"/>
            </a:endParaRPr>
          </a:p>
        </p:txBody>
      </p:sp>
      <p:sp>
        <p:nvSpPr>
          <p:cNvPr id="336" name="Google Shape;336;p51"/>
          <p:cNvSpPr/>
          <p:nvPr/>
        </p:nvSpPr>
        <p:spPr>
          <a:xfrm>
            <a:off x="9904000" y="6702425"/>
            <a:ext cx="1521900" cy="914400"/>
          </a:xfrm>
          <a:prstGeom prst="rect">
            <a:avLst/>
          </a:prstGeom>
          <a:solidFill>
            <a:srgbClr val="1A73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latin typeface="Roboto"/>
                <a:ea typeface="Roboto"/>
                <a:cs typeface="Roboto"/>
                <a:sym typeface="Roboto"/>
              </a:rPr>
              <a:t>Cloud SQL</a:t>
            </a:r>
            <a:endParaRPr sz="2400">
              <a:solidFill>
                <a:schemeClr val="lt2"/>
              </a:solidFill>
              <a:latin typeface="Roboto"/>
              <a:ea typeface="Roboto"/>
              <a:cs typeface="Roboto"/>
              <a:sym typeface="Roboto"/>
            </a:endParaRPr>
          </a:p>
        </p:txBody>
      </p:sp>
      <p:sp>
        <p:nvSpPr>
          <p:cNvPr id="337" name="Google Shape;337;p51"/>
          <p:cNvSpPr/>
          <p:nvPr/>
        </p:nvSpPr>
        <p:spPr>
          <a:xfrm>
            <a:off x="13730500" y="4344538"/>
            <a:ext cx="1371600" cy="914400"/>
          </a:xfrm>
          <a:prstGeom prst="rect">
            <a:avLst/>
          </a:prstGeom>
          <a:solidFill>
            <a:srgbClr val="1A73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lt2"/>
                </a:solidFill>
                <a:latin typeface="Times New Roman"/>
                <a:ea typeface="Times New Roman"/>
                <a:cs typeface="Times New Roman"/>
                <a:sym typeface="Times New Roman"/>
              </a:rPr>
              <a:t>Account/Transaction</a:t>
            </a:r>
            <a:endParaRPr sz="2100">
              <a:solidFill>
                <a:schemeClr val="lt2"/>
              </a:solidFill>
              <a:latin typeface="Times New Roman"/>
              <a:ea typeface="Times New Roman"/>
              <a:cs typeface="Times New Roman"/>
              <a:sym typeface="Times New Roman"/>
            </a:endParaRPr>
          </a:p>
        </p:txBody>
      </p:sp>
      <p:sp>
        <p:nvSpPr>
          <p:cNvPr id="338" name="Google Shape;338;p51"/>
          <p:cNvSpPr/>
          <p:nvPr/>
        </p:nvSpPr>
        <p:spPr>
          <a:xfrm>
            <a:off x="13730500" y="5690850"/>
            <a:ext cx="1371600" cy="914400"/>
          </a:xfrm>
          <a:prstGeom prst="rect">
            <a:avLst/>
          </a:prstGeom>
          <a:solidFill>
            <a:srgbClr val="1A73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2"/>
                </a:solidFill>
                <a:latin typeface="Times New Roman"/>
                <a:ea typeface="Times New Roman"/>
                <a:cs typeface="Times New Roman"/>
                <a:sym typeface="Times New Roman"/>
              </a:rPr>
              <a:t>Customer Service</a:t>
            </a:r>
            <a:endParaRPr sz="2200">
              <a:solidFill>
                <a:schemeClr val="lt2"/>
              </a:solidFill>
              <a:latin typeface="Times New Roman"/>
              <a:ea typeface="Times New Roman"/>
              <a:cs typeface="Times New Roman"/>
              <a:sym typeface="Times New Roman"/>
            </a:endParaRPr>
          </a:p>
        </p:txBody>
      </p:sp>
      <p:sp>
        <p:nvSpPr>
          <p:cNvPr id="339" name="Google Shape;339;p51"/>
          <p:cNvSpPr/>
          <p:nvPr/>
        </p:nvSpPr>
        <p:spPr>
          <a:xfrm>
            <a:off x="13730500" y="6911975"/>
            <a:ext cx="1371600" cy="914400"/>
          </a:xfrm>
          <a:prstGeom prst="rect">
            <a:avLst/>
          </a:prstGeom>
          <a:solidFill>
            <a:srgbClr val="1A73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2"/>
                </a:solidFill>
                <a:latin typeface="Times New Roman"/>
                <a:ea typeface="Times New Roman"/>
                <a:cs typeface="Times New Roman"/>
                <a:sym typeface="Times New Roman"/>
              </a:rPr>
              <a:t>BigQuery</a:t>
            </a:r>
            <a:endParaRPr sz="2200">
              <a:solidFill>
                <a:schemeClr val="lt2"/>
              </a:solidFill>
              <a:latin typeface="Times New Roman"/>
              <a:ea typeface="Times New Roman"/>
              <a:cs typeface="Times New Roman"/>
              <a:sym typeface="Times New Roman"/>
            </a:endParaRPr>
          </a:p>
        </p:txBody>
      </p:sp>
      <p:sp>
        <p:nvSpPr>
          <p:cNvPr id="340" name="Google Shape;340;p51"/>
          <p:cNvSpPr/>
          <p:nvPr/>
        </p:nvSpPr>
        <p:spPr>
          <a:xfrm>
            <a:off x="10851850" y="8521700"/>
            <a:ext cx="1419600" cy="854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latin typeface="Times New Roman"/>
                <a:ea typeface="Times New Roman"/>
                <a:cs typeface="Times New Roman"/>
                <a:sym typeface="Times New Roman"/>
              </a:rPr>
              <a:t>Failover</a:t>
            </a:r>
            <a:endParaRPr sz="2400">
              <a:solidFill>
                <a:schemeClr val="lt2"/>
              </a:solidFill>
              <a:latin typeface="Times New Roman"/>
              <a:ea typeface="Times New Roman"/>
              <a:cs typeface="Times New Roman"/>
              <a:sym typeface="Times New Roman"/>
            </a:endParaRPr>
          </a:p>
        </p:txBody>
      </p:sp>
      <p:sp>
        <p:nvSpPr>
          <p:cNvPr id="341" name="Google Shape;341;p51"/>
          <p:cNvSpPr/>
          <p:nvPr/>
        </p:nvSpPr>
        <p:spPr>
          <a:xfrm>
            <a:off x="12512400" y="8540750"/>
            <a:ext cx="1419600" cy="854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latin typeface="Times New Roman"/>
                <a:ea typeface="Times New Roman"/>
                <a:cs typeface="Times New Roman"/>
                <a:sym typeface="Times New Roman"/>
              </a:rPr>
              <a:t>Firestore</a:t>
            </a:r>
            <a:endParaRPr sz="2400">
              <a:solidFill>
                <a:schemeClr val="lt2"/>
              </a:solidFill>
              <a:latin typeface="Times New Roman"/>
              <a:ea typeface="Times New Roman"/>
              <a:cs typeface="Times New Roman"/>
              <a:sym typeface="Times New Roman"/>
            </a:endParaRPr>
          </a:p>
        </p:txBody>
      </p:sp>
      <p:cxnSp>
        <p:nvCxnSpPr>
          <p:cNvPr id="342" name="Google Shape;342;p51"/>
          <p:cNvCxnSpPr>
            <a:stCxn id="328" idx="1"/>
            <a:endCxn id="329" idx="1"/>
          </p:cNvCxnSpPr>
          <p:nvPr/>
        </p:nvCxnSpPr>
        <p:spPr>
          <a:xfrm>
            <a:off x="2828560" y="5901440"/>
            <a:ext cx="2084400" cy="16200"/>
          </a:xfrm>
          <a:prstGeom prst="straightConnector1">
            <a:avLst/>
          </a:prstGeom>
          <a:noFill/>
          <a:ln cap="flat" cmpd="sng" w="28575">
            <a:solidFill>
              <a:schemeClr val="dk1"/>
            </a:solidFill>
            <a:prstDash val="solid"/>
            <a:round/>
            <a:headEnd len="med" w="med" type="none"/>
            <a:tailEnd len="med" w="med" type="triangle"/>
          </a:ln>
        </p:spPr>
      </p:cxnSp>
      <p:cxnSp>
        <p:nvCxnSpPr>
          <p:cNvPr id="343" name="Google Shape;343;p51"/>
          <p:cNvCxnSpPr>
            <a:stCxn id="329" idx="3"/>
            <a:endCxn id="331" idx="1"/>
          </p:cNvCxnSpPr>
          <p:nvPr/>
        </p:nvCxnSpPr>
        <p:spPr>
          <a:xfrm>
            <a:off x="6284450" y="5917500"/>
            <a:ext cx="845700" cy="0"/>
          </a:xfrm>
          <a:prstGeom prst="straightConnector1">
            <a:avLst/>
          </a:prstGeom>
          <a:noFill/>
          <a:ln cap="flat" cmpd="sng" w="28575">
            <a:solidFill>
              <a:schemeClr val="dk1"/>
            </a:solidFill>
            <a:prstDash val="solid"/>
            <a:round/>
            <a:headEnd len="med" w="med" type="none"/>
            <a:tailEnd len="med" w="med" type="triangle"/>
          </a:ln>
        </p:spPr>
      </p:cxnSp>
      <p:sp>
        <p:nvSpPr>
          <p:cNvPr id="344" name="Google Shape;344;p51"/>
          <p:cNvSpPr txBox="1"/>
          <p:nvPr/>
        </p:nvSpPr>
        <p:spPr>
          <a:xfrm>
            <a:off x="1630750" y="5901450"/>
            <a:ext cx="1107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1"/>
                </a:solidFill>
                <a:latin typeface="Times New Roman"/>
                <a:ea typeface="Times New Roman"/>
                <a:cs typeface="Times New Roman"/>
                <a:sym typeface="Times New Roman"/>
              </a:rPr>
              <a:t>Users</a:t>
            </a:r>
            <a:endParaRPr b="1" sz="2400">
              <a:solidFill>
                <a:schemeClr val="dk1"/>
              </a:solidFill>
              <a:latin typeface="Times New Roman"/>
              <a:ea typeface="Times New Roman"/>
              <a:cs typeface="Times New Roman"/>
              <a:sym typeface="Times New Roman"/>
            </a:endParaRPr>
          </a:p>
        </p:txBody>
      </p:sp>
      <p:sp>
        <p:nvSpPr>
          <p:cNvPr id="345" name="Google Shape;345;p51"/>
          <p:cNvSpPr txBox="1"/>
          <p:nvPr/>
        </p:nvSpPr>
        <p:spPr>
          <a:xfrm>
            <a:off x="3970900" y="6637750"/>
            <a:ext cx="28236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latin typeface="Times New Roman"/>
                <a:ea typeface="Times New Roman"/>
                <a:cs typeface="Times New Roman"/>
                <a:sym typeface="Times New Roman"/>
              </a:rPr>
              <a:t>Global Application </a:t>
            </a:r>
            <a:endParaRPr b="1" sz="28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b="1" lang="en" sz="2800">
                <a:solidFill>
                  <a:schemeClr val="dk1"/>
                </a:solidFill>
                <a:latin typeface="Times New Roman"/>
                <a:ea typeface="Times New Roman"/>
                <a:cs typeface="Times New Roman"/>
                <a:sym typeface="Times New Roman"/>
              </a:rPr>
              <a:t>Load Balancer</a:t>
            </a:r>
            <a:endParaRPr b="1" sz="2000">
              <a:solidFill>
                <a:schemeClr val="dk1"/>
              </a:solidFill>
              <a:latin typeface="Times New Roman"/>
              <a:ea typeface="Times New Roman"/>
              <a:cs typeface="Times New Roman"/>
              <a:sym typeface="Times New Roman"/>
            </a:endParaRPr>
          </a:p>
        </p:txBody>
      </p:sp>
      <p:sp>
        <p:nvSpPr>
          <p:cNvPr id="346" name="Google Shape;346;p51"/>
          <p:cNvSpPr txBox="1"/>
          <p:nvPr/>
        </p:nvSpPr>
        <p:spPr>
          <a:xfrm>
            <a:off x="7418325" y="6692800"/>
            <a:ext cx="1419600" cy="136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Times New Roman"/>
                <a:ea typeface="Times New Roman"/>
                <a:cs typeface="Times New Roman"/>
                <a:sym typeface="Times New Roman"/>
              </a:rPr>
              <a:t>Internal</a:t>
            </a:r>
            <a:r>
              <a:rPr b="1" lang="en" sz="2400">
                <a:solidFill>
                  <a:schemeClr val="dk1"/>
                </a:solidFill>
                <a:latin typeface="Times New Roman"/>
                <a:ea typeface="Times New Roman"/>
                <a:cs typeface="Times New Roman"/>
                <a:sym typeface="Times New Roman"/>
              </a:rPr>
              <a:t> Network Balance</a:t>
            </a:r>
            <a:endParaRPr b="1" sz="2400">
              <a:solidFill>
                <a:schemeClr val="dk1"/>
              </a:solidFill>
              <a:latin typeface="Times New Roman"/>
              <a:ea typeface="Times New Roman"/>
              <a:cs typeface="Times New Roman"/>
              <a:sym typeface="Times New Roman"/>
            </a:endParaRPr>
          </a:p>
        </p:txBody>
      </p:sp>
      <p:sp>
        <p:nvSpPr>
          <p:cNvPr id="347" name="Google Shape;347;p51"/>
          <p:cNvSpPr txBox="1"/>
          <p:nvPr/>
        </p:nvSpPr>
        <p:spPr>
          <a:xfrm>
            <a:off x="9068100" y="9871100"/>
            <a:ext cx="8054400" cy="43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dk1"/>
                </a:solidFill>
                <a:latin typeface="Times New Roman"/>
                <a:ea typeface="Times New Roman"/>
                <a:cs typeface="Times New Roman"/>
                <a:sym typeface="Times New Roman"/>
              </a:rPr>
              <a:t>Multi-regional Cloud Storage bucket for backups</a:t>
            </a:r>
            <a:endParaRPr sz="2600">
              <a:solidFill>
                <a:schemeClr val="dk1"/>
              </a:solidFill>
              <a:latin typeface="Times New Roman"/>
              <a:ea typeface="Times New Roman"/>
              <a:cs typeface="Times New Roman"/>
              <a:sym typeface="Times New Roman"/>
            </a:endParaRPr>
          </a:p>
        </p:txBody>
      </p:sp>
      <p:cxnSp>
        <p:nvCxnSpPr>
          <p:cNvPr id="348" name="Google Shape;348;p51"/>
          <p:cNvCxnSpPr>
            <a:stCxn id="331" idx="3"/>
          </p:cNvCxnSpPr>
          <p:nvPr/>
        </p:nvCxnSpPr>
        <p:spPr>
          <a:xfrm>
            <a:off x="8501617" y="5917493"/>
            <a:ext cx="7094100" cy="4052100"/>
          </a:xfrm>
          <a:prstGeom prst="bentConnector3">
            <a:avLst>
              <a:gd fmla="val 8160" name="adj1"/>
            </a:avLst>
          </a:prstGeom>
          <a:noFill/>
          <a:ln cap="flat" cmpd="sng" w="28575">
            <a:solidFill>
              <a:srgbClr val="1A73E8"/>
            </a:solidFill>
            <a:prstDash val="solid"/>
            <a:round/>
            <a:headEnd len="med" w="med" type="none"/>
            <a:tailEnd len="med" w="med" type="none"/>
          </a:ln>
        </p:spPr>
      </p:cxnSp>
      <p:cxnSp>
        <p:nvCxnSpPr>
          <p:cNvPr id="349" name="Google Shape;349;p51"/>
          <p:cNvCxnSpPr>
            <a:stCxn id="332" idx="2"/>
            <a:endCxn id="340" idx="1"/>
          </p:cNvCxnSpPr>
          <p:nvPr/>
        </p:nvCxnSpPr>
        <p:spPr>
          <a:xfrm flipH="1" rot="-5400000">
            <a:off x="10320400" y="8417450"/>
            <a:ext cx="922500" cy="140400"/>
          </a:xfrm>
          <a:prstGeom prst="bentConnector2">
            <a:avLst/>
          </a:prstGeom>
          <a:noFill/>
          <a:ln cap="flat" cmpd="sng" w="28575">
            <a:solidFill>
              <a:srgbClr val="1A73E8"/>
            </a:solidFill>
            <a:prstDash val="solid"/>
            <a:round/>
            <a:headEnd len="med" w="med" type="none"/>
            <a:tailEnd len="med" w="med" type="none"/>
          </a:ln>
        </p:spPr>
      </p:cxnSp>
      <p:cxnSp>
        <p:nvCxnSpPr>
          <p:cNvPr id="350" name="Google Shape;350;p51"/>
          <p:cNvCxnSpPr>
            <a:stCxn id="333" idx="2"/>
            <a:endCxn id="341" idx="3"/>
          </p:cNvCxnSpPr>
          <p:nvPr/>
        </p:nvCxnSpPr>
        <p:spPr>
          <a:xfrm rot="5400000">
            <a:off x="13725300" y="8271200"/>
            <a:ext cx="903300" cy="489900"/>
          </a:xfrm>
          <a:prstGeom prst="bentConnector2">
            <a:avLst/>
          </a:prstGeom>
          <a:noFill/>
          <a:ln cap="flat" cmpd="sng" w="28575">
            <a:solidFill>
              <a:srgbClr val="1A73E8"/>
            </a:solidFill>
            <a:prstDash val="solid"/>
            <a:round/>
            <a:headEnd len="med" w="med" type="none"/>
            <a:tailEnd len="med" w="med" type="none"/>
          </a:ln>
        </p:spPr>
      </p:cxnSp>
      <p:sp>
        <p:nvSpPr>
          <p:cNvPr id="351" name="Google Shape;351;p51"/>
          <p:cNvSpPr txBox="1"/>
          <p:nvPr/>
        </p:nvSpPr>
        <p:spPr>
          <a:xfrm>
            <a:off x="9880000" y="3655638"/>
            <a:ext cx="14196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1"/>
                </a:solidFill>
                <a:latin typeface="Times New Roman"/>
                <a:ea typeface="Times New Roman"/>
                <a:cs typeface="Times New Roman"/>
                <a:sym typeface="Times New Roman"/>
              </a:rPr>
              <a:t>e</a:t>
            </a:r>
            <a:r>
              <a:rPr b="1" lang="en" sz="1700">
                <a:solidFill>
                  <a:schemeClr val="dk1"/>
                </a:solidFill>
                <a:latin typeface="Times New Roman"/>
                <a:ea typeface="Times New Roman"/>
                <a:cs typeface="Times New Roman"/>
                <a:sym typeface="Times New Roman"/>
              </a:rPr>
              <a:t>urope-west2</a:t>
            </a:r>
            <a:endParaRPr b="1" sz="1700">
              <a:solidFill>
                <a:schemeClr val="dk1"/>
              </a:solidFill>
              <a:latin typeface="Times New Roman"/>
              <a:ea typeface="Times New Roman"/>
              <a:cs typeface="Times New Roman"/>
              <a:sym typeface="Times New Roman"/>
            </a:endParaRPr>
          </a:p>
        </p:txBody>
      </p:sp>
      <p:sp>
        <p:nvSpPr>
          <p:cNvPr id="352" name="Google Shape;352;p51"/>
          <p:cNvSpPr txBox="1"/>
          <p:nvPr/>
        </p:nvSpPr>
        <p:spPr>
          <a:xfrm>
            <a:off x="13728700" y="3721100"/>
            <a:ext cx="1521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Times New Roman"/>
                <a:ea typeface="Times New Roman"/>
                <a:cs typeface="Times New Roman"/>
                <a:sym typeface="Times New Roman"/>
              </a:rPr>
              <a:t>europe-west1</a:t>
            </a:r>
            <a:endParaRPr b="1" sz="1800">
              <a:solidFill>
                <a:schemeClr val="dk1"/>
              </a:solidFill>
              <a:latin typeface="Times New Roman"/>
              <a:ea typeface="Times New Roman"/>
              <a:cs typeface="Times New Roman"/>
              <a:sym typeface="Times New Roman"/>
            </a:endParaRPr>
          </a:p>
        </p:txBody>
      </p:sp>
      <p:sp>
        <p:nvSpPr>
          <p:cNvPr id="353" name="Google Shape;353;p51"/>
          <p:cNvSpPr/>
          <p:nvPr/>
        </p:nvSpPr>
        <p:spPr>
          <a:xfrm>
            <a:off x="11861800" y="4076000"/>
            <a:ext cx="1521900" cy="64200"/>
          </a:xfrm>
          <a:prstGeom prst="rightArrow">
            <a:avLst>
              <a:gd fmla="val 0" name="adj1"/>
              <a:gd fmla="val 471495" name="adj2"/>
            </a:avLst>
          </a:prstGeom>
          <a:solidFill>
            <a:schemeClr val="lt2"/>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54" name="Google Shape;354;p51"/>
          <p:cNvSpPr txBox="1"/>
          <p:nvPr/>
        </p:nvSpPr>
        <p:spPr>
          <a:xfrm>
            <a:off x="12052300" y="4368800"/>
            <a:ext cx="1879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Times New Roman"/>
                <a:ea typeface="Times New Roman"/>
                <a:cs typeface="Times New Roman"/>
                <a:sym typeface="Times New Roman"/>
              </a:rPr>
              <a:t>Failover</a:t>
            </a:r>
            <a:endParaRPr sz="2200">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2"/>
          <p:cNvSpPr txBox="1"/>
          <p:nvPr>
            <p:ph type="title"/>
          </p:nvPr>
        </p:nvSpPr>
        <p:spPr>
          <a:xfrm>
            <a:off x="571450" y="143750"/>
            <a:ext cx="10917900" cy="11010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11a. Disaster recovery scenario</a:t>
            </a:r>
            <a:endParaRPr/>
          </a:p>
          <a:p>
            <a:pPr indent="0" lvl="0" marL="0" rtl="0" algn="l">
              <a:spcBef>
                <a:spcPts val="0"/>
              </a:spcBef>
              <a:spcAft>
                <a:spcPts val="0"/>
              </a:spcAft>
              <a:buNone/>
            </a:pPr>
            <a:r>
              <a:t/>
            </a:r>
            <a:endParaRPr/>
          </a:p>
        </p:txBody>
      </p:sp>
      <p:sp>
        <p:nvSpPr>
          <p:cNvPr id="360" name="Google Shape;360;p52"/>
          <p:cNvSpPr txBox="1"/>
          <p:nvPr>
            <p:ph idx="1" type="body"/>
          </p:nvPr>
        </p:nvSpPr>
        <p:spPr>
          <a:xfrm>
            <a:off x="571450" y="1441850"/>
            <a:ext cx="16281600" cy="1209300"/>
          </a:xfrm>
          <a:prstGeom prst="rect">
            <a:avLst/>
          </a:prstGeom>
        </p:spPr>
        <p:txBody>
          <a:bodyPr anchorCtr="0" anchor="t" bIns="0" lIns="0" spcFirstLastPara="1" rIns="0" wrap="square" tIns="0">
            <a:noAutofit/>
          </a:bodyPr>
          <a:lstStyle/>
          <a:p>
            <a:pPr indent="0" lvl="0" marL="0" rtl="0" algn="l">
              <a:spcBef>
                <a:spcPts val="1200"/>
              </a:spcBef>
              <a:spcAft>
                <a:spcPts val="0"/>
              </a:spcAft>
              <a:buNone/>
            </a:pPr>
            <a:r>
              <a:rPr lang="en"/>
              <a:t>If the main region fails, services automatically switch to a secondary region with replicated data to keep the application available.</a:t>
            </a:r>
            <a:endParaRPr/>
          </a:p>
          <a:p>
            <a:pPr indent="0" lvl="0" marL="0" rtl="0" algn="l">
              <a:spcBef>
                <a:spcPts val="1200"/>
              </a:spcBef>
              <a:spcAft>
                <a:spcPts val="1600"/>
              </a:spcAft>
              <a:buNone/>
            </a:pPr>
            <a:r>
              <a:t/>
            </a:r>
            <a:endParaRPr/>
          </a:p>
        </p:txBody>
      </p:sp>
      <p:sp>
        <p:nvSpPr>
          <p:cNvPr id="361" name="Google Shape;361;p52"/>
          <p:cNvSpPr/>
          <p:nvPr/>
        </p:nvSpPr>
        <p:spPr>
          <a:xfrm>
            <a:off x="3301800" y="4835450"/>
            <a:ext cx="1764000" cy="22479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600">
                <a:latin typeface="Times New Roman"/>
                <a:ea typeface="Times New Roman"/>
                <a:cs typeface="Times New Roman"/>
                <a:sym typeface="Times New Roman"/>
              </a:rPr>
              <a:t>Global Load Balancer</a:t>
            </a:r>
            <a:endParaRPr b="1" sz="2600">
              <a:latin typeface="Times New Roman"/>
              <a:ea typeface="Times New Roman"/>
              <a:cs typeface="Times New Roman"/>
              <a:sym typeface="Times New Roman"/>
            </a:endParaRPr>
          </a:p>
        </p:txBody>
      </p:sp>
      <p:sp>
        <p:nvSpPr>
          <p:cNvPr id="362" name="Google Shape;362;p52"/>
          <p:cNvSpPr/>
          <p:nvPr/>
        </p:nvSpPr>
        <p:spPr>
          <a:xfrm>
            <a:off x="6829925" y="3244550"/>
            <a:ext cx="2336100" cy="54297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63" name="Google Shape;363;p52"/>
          <p:cNvSpPr/>
          <p:nvPr/>
        </p:nvSpPr>
        <p:spPr>
          <a:xfrm>
            <a:off x="10930150" y="3244550"/>
            <a:ext cx="3924300" cy="52107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64" name="Google Shape;364;p52"/>
          <p:cNvSpPr/>
          <p:nvPr/>
        </p:nvSpPr>
        <p:spPr>
          <a:xfrm>
            <a:off x="7225625" y="9375900"/>
            <a:ext cx="6438900" cy="774600"/>
          </a:xfrm>
          <a:prstGeom prst="roundRect">
            <a:avLst>
              <a:gd fmla="val 16667" name="adj"/>
            </a:avLst>
          </a:prstGeom>
          <a:solidFill>
            <a:srgbClr val="4A86E8"/>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latin typeface="Times New Roman"/>
                <a:ea typeface="Times New Roman"/>
                <a:cs typeface="Times New Roman"/>
                <a:sym typeface="Times New Roman"/>
              </a:rPr>
              <a:t>Multi-Regional Cloud Storage Backup</a:t>
            </a:r>
            <a:endParaRPr sz="2400">
              <a:solidFill>
                <a:schemeClr val="lt2"/>
              </a:solidFill>
              <a:latin typeface="Times New Roman"/>
              <a:ea typeface="Times New Roman"/>
              <a:cs typeface="Times New Roman"/>
              <a:sym typeface="Times New Roman"/>
            </a:endParaRPr>
          </a:p>
        </p:txBody>
      </p:sp>
      <p:cxnSp>
        <p:nvCxnSpPr>
          <p:cNvPr id="365" name="Google Shape;365;p52"/>
          <p:cNvCxnSpPr>
            <a:stCxn id="361" idx="3"/>
            <a:endCxn id="362" idx="1"/>
          </p:cNvCxnSpPr>
          <p:nvPr/>
        </p:nvCxnSpPr>
        <p:spPr>
          <a:xfrm>
            <a:off x="5065800" y="5959400"/>
            <a:ext cx="1764000" cy="0"/>
          </a:xfrm>
          <a:prstGeom prst="straightConnector1">
            <a:avLst/>
          </a:prstGeom>
          <a:noFill/>
          <a:ln cap="flat" cmpd="sng" w="28575">
            <a:solidFill>
              <a:schemeClr val="dk1"/>
            </a:solidFill>
            <a:prstDash val="solid"/>
            <a:round/>
            <a:headEnd len="med" w="med" type="none"/>
            <a:tailEnd len="med" w="med" type="triangle"/>
          </a:ln>
        </p:spPr>
      </p:cxnSp>
      <p:cxnSp>
        <p:nvCxnSpPr>
          <p:cNvPr id="366" name="Google Shape;366;p52"/>
          <p:cNvCxnSpPr/>
          <p:nvPr/>
        </p:nvCxnSpPr>
        <p:spPr>
          <a:xfrm>
            <a:off x="9309100" y="4178300"/>
            <a:ext cx="1638300" cy="0"/>
          </a:xfrm>
          <a:prstGeom prst="straightConnector1">
            <a:avLst/>
          </a:prstGeom>
          <a:noFill/>
          <a:ln cap="flat" cmpd="sng" w="28575">
            <a:solidFill>
              <a:schemeClr val="dk1"/>
            </a:solidFill>
            <a:prstDash val="solid"/>
            <a:round/>
            <a:headEnd len="med" w="med" type="none"/>
            <a:tailEnd len="med" w="med" type="triangle"/>
          </a:ln>
        </p:spPr>
      </p:cxnSp>
      <p:cxnSp>
        <p:nvCxnSpPr>
          <p:cNvPr id="367" name="Google Shape;367;p52"/>
          <p:cNvCxnSpPr>
            <a:stCxn id="362" idx="2"/>
            <a:endCxn id="363" idx="2"/>
          </p:cNvCxnSpPr>
          <p:nvPr/>
        </p:nvCxnSpPr>
        <p:spPr>
          <a:xfrm rot="-5400000">
            <a:off x="10335575" y="6117650"/>
            <a:ext cx="219000" cy="4894200"/>
          </a:xfrm>
          <a:prstGeom prst="bentConnector3">
            <a:avLst>
              <a:gd fmla="val -108733" name="adj1"/>
            </a:avLst>
          </a:prstGeom>
          <a:noFill/>
          <a:ln cap="flat" cmpd="sng" w="28575">
            <a:solidFill>
              <a:schemeClr val="dk1"/>
            </a:solidFill>
            <a:prstDash val="solid"/>
            <a:round/>
            <a:headEnd len="med" w="med" type="none"/>
            <a:tailEnd len="med" w="med" type="none"/>
          </a:ln>
        </p:spPr>
      </p:cxnSp>
      <p:sp>
        <p:nvSpPr>
          <p:cNvPr id="368" name="Google Shape;368;p52"/>
          <p:cNvSpPr/>
          <p:nvPr/>
        </p:nvSpPr>
        <p:spPr>
          <a:xfrm>
            <a:off x="10337800" y="8902700"/>
            <a:ext cx="76200" cy="457200"/>
          </a:xfrm>
          <a:prstGeom prst="downArrow">
            <a:avLst>
              <a:gd fmla="val 0" name="adj1"/>
              <a:gd fmla="val 50000" name="adj2"/>
            </a:avLst>
          </a:pr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69" name="Google Shape;369;p52"/>
          <p:cNvSpPr/>
          <p:nvPr/>
        </p:nvSpPr>
        <p:spPr>
          <a:xfrm>
            <a:off x="7137400" y="4064000"/>
            <a:ext cx="1764000" cy="1101000"/>
          </a:xfrm>
          <a:prstGeom prst="roundRect">
            <a:avLst>
              <a:gd fmla="val 16667" name="adj"/>
            </a:avLst>
          </a:prstGeom>
          <a:solidFill>
            <a:srgbClr val="1A73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latin typeface="Times New Roman"/>
                <a:ea typeface="Times New Roman"/>
                <a:cs typeface="Times New Roman"/>
                <a:sym typeface="Times New Roman"/>
              </a:rPr>
              <a:t>UI</a:t>
            </a:r>
            <a:endParaRPr sz="2400">
              <a:solidFill>
                <a:schemeClr val="lt2"/>
              </a:solidFill>
              <a:latin typeface="Times New Roman"/>
              <a:ea typeface="Times New Roman"/>
              <a:cs typeface="Times New Roman"/>
              <a:sym typeface="Times New Roman"/>
            </a:endParaRPr>
          </a:p>
          <a:p>
            <a:pPr indent="0" lvl="0" marL="0" rtl="0" algn="ctr">
              <a:spcBef>
                <a:spcPts val="0"/>
              </a:spcBef>
              <a:spcAft>
                <a:spcPts val="0"/>
              </a:spcAft>
              <a:buNone/>
            </a:pPr>
            <a:r>
              <a:rPr lang="en" sz="2400">
                <a:solidFill>
                  <a:schemeClr val="lt2"/>
                </a:solidFill>
                <a:latin typeface="Times New Roman"/>
                <a:ea typeface="Times New Roman"/>
                <a:cs typeface="Times New Roman"/>
                <a:sym typeface="Times New Roman"/>
              </a:rPr>
              <a:t> Service</a:t>
            </a:r>
            <a:endParaRPr sz="2400">
              <a:solidFill>
                <a:schemeClr val="lt2"/>
              </a:solidFill>
              <a:latin typeface="Times New Roman"/>
              <a:ea typeface="Times New Roman"/>
              <a:cs typeface="Times New Roman"/>
              <a:sym typeface="Times New Roman"/>
            </a:endParaRPr>
          </a:p>
        </p:txBody>
      </p:sp>
      <p:sp>
        <p:nvSpPr>
          <p:cNvPr id="370" name="Google Shape;370;p52"/>
          <p:cNvSpPr/>
          <p:nvPr/>
        </p:nvSpPr>
        <p:spPr>
          <a:xfrm>
            <a:off x="7115975" y="5299400"/>
            <a:ext cx="1764000" cy="1609800"/>
          </a:xfrm>
          <a:prstGeom prst="roundRect">
            <a:avLst>
              <a:gd fmla="val 16667" name="adj"/>
            </a:avLst>
          </a:prstGeom>
          <a:solidFill>
            <a:srgbClr val="1A73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2"/>
                </a:solidFill>
                <a:latin typeface="Times New Roman"/>
                <a:ea typeface="Times New Roman"/>
                <a:cs typeface="Times New Roman"/>
                <a:sym typeface="Times New Roman"/>
              </a:rPr>
              <a:t>Cloud SQL </a:t>
            </a:r>
            <a:r>
              <a:rPr lang="en" sz="2400">
                <a:solidFill>
                  <a:schemeClr val="lt2"/>
                </a:solidFill>
                <a:latin typeface="Times New Roman"/>
                <a:ea typeface="Times New Roman"/>
                <a:cs typeface="Times New Roman"/>
                <a:sym typeface="Times New Roman"/>
              </a:rPr>
              <a:t>+ Spanner</a:t>
            </a:r>
            <a:endParaRPr sz="2400">
              <a:solidFill>
                <a:schemeClr val="lt2"/>
              </a:solidFill>
              <a:latin typeface="Times New Roman"/>
              <a:ea typeface="Times New Roman"/>
              <a:cs typeface="Times New Roman"/>
              <a:sym typeface="Times New Roman"/>
            </a:endParaRPr>
          </a:p>
        </p:txBody>
      </p:sp>
      <p:sp>
        <p:nvSpPr>
          <p:cNvPr id="371" name="Google Shape;371;p52"/>
          <p:cNvSpPr/>
          <p:nvPr/>
        </p:nvSpPr>
        <p:spPr>
          <a:xfrm>
            <a:off x="7137400" y="7107488"/>
            <a:ext cx="1764000" cy="1101000"/>
          </a:xfrm>
          <a:prstGeom prst="roundRect">
            <a:avLst>
              <a:gd fmla="val 16667" name="adj"/>
            </a:avLst>
          </a:prstGeom>
          <a:solidFill>
            <a:srgbClr val="1A73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latin typeface="Times New Roman"/>
                <a:ea typeface="Times New Roman"/>
                <a:cs typeface="Times New Roman"/>
                <a:sym typeface="Times New Roman"/>
              </a:rPr>
              <a:t>Cloud SQL + Spanner</a:t>
            </a:r>
            <a:endParaRPr sz="2400">
              <a:solidFill>
                <a:schemeClr val="lt2"/>
              </a:solidFill>
              <a:latin typeface="Times New Roman"/>
              <a:ea typeface="Times New Roman"/>
              <a:cs typeface="Times New Roman"/>
              <a:sym typeface="Times New Roman"/>
            </a:endParaRPr>
          </a:p>
        </p:txBody>
      </p:sp>
      <p:sp>
        <p:nvSpPr>
          <p:cNvPr id="372" name="Google Shape;372;p52"/>
          <p:cNvSpPr/>
          <p:nvPr/>
        </p:nvSpPr>
        <p:spPr>
          <a:xfrm>
            <a:off x="12726700" y="4254500"/>
            <a:ext cx="1764000" cy="774600"/>
          </a:xfrm>
          <a:prstGeom prst="roundRect">
            <a:avLst>
              <a:gd fmla="val 16667" name="adj"/>
            </a:avLst>
          </a:prstGeom>
          <a:solidFill>
            <a:srgbClr val="1A73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latin typeface="Times New Roman"/>
                <a:ea typeface="Times New Roman"/>
                <a:cs typeface="Times New Roman"/>
                <a:sym typeface="Times New Roman"/>
              </a:rPr>
              <a:t>UI Service</a:t>
            </a:r>
            <a:endParaRPr sz="2400">
              <a:solidFill>
                <a:schemeClr val="lt2"/>
              </a:solidFill>
              <a:latin typeface="Times New Roman"/>
              <a:ea typeface="Times New Roman"/>
              <a:cs typeface="Times New Roman"/>
              <a:sym typeface="Times New Roman"/>
            </a:endParaRPr>
          </a:p>
        </p:txBody>
      </p:sp>
      <p:sp>
        <p:nvSpPr>
          <p:cNvPr id="373" name="Google Shape;373;p52"/>
          <p:cNvSpPr/>
          <p:nvPr/>
        </p:nvSpPr>
        <p:spPr>
          <a:xfrm>
            <a:off x="12726700" y="5299400"/>
            <a:ext cx="1764000" cy="1209300"/>
          </a:xfrm>
          <a:prstGeom prst="roundRect">
            <a:avLst>
              <a:gd fmla="val 16667" name="adj"/>
            </a:avLst>
          </a:prstGeom>
          <a:solidFill>
            <a:srgbClr val="1A73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latin typeface="Times New Roman"/>
                <a:ea typeface="Times New Roman"/>
                <a:cs typeface="Times New Roman"/>
                <a:sym typeface="Times New Roman"/>
              </a:rPr>
              <a:t>API Gateway</a:t>
            </a:r>
            <a:endParaRPr sz="2400">
              <a:solidFill>
                <a:schemeClr val="lt2"/>
              </a:solidFill>
              <a:latin typeface="Times New Roman"/>
              <a:ea typeface="Times New Roman"/>
              <a:cs typeface="Times New Roman"/>
              <a:sym typeface="Times New Roman"/>
            </a:endParaRPr>
          </a:p>
        </p:txBody>
      </p:sp>
      <p:sp>
        <p:nvSpPr>
          <p:cNvPr id="374" name="Google Shape;374;p52"/>
          <p:cNvSpPr/>
          <p:nvPr/>
        </p:nvSpPr>
        <p:spPr>
          <a:xfrm>
            <a:off x="11482600" y="7107500"/>
            <a:ext cx="2819400" cy="1101000"/>
          </a:xfrm>
          <a:prstGeom prst="roundRect">
            <a:avLst>
              <a:gd fmla="val 16667" name="adj"/>
            </a:avLst>
          </a:prstGeom>
          <a:solidFill>
            <a:srgbClr val="1A73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latin typeface="Times New Roman"/>
                <a:ea typeface="Times New Roman"/>
                <a:cs typeface="Times New Roman"/>
                <a:sym typeface="Times New Roman"/>
              </a:rPr>
              <a:t>Firestore</a:t>
            </a:r>
            <a:endParaRPr sz="2400">
              <a:solidFill>
                <a:schemeClr val="lt2"/>
              </a:solidFill>
              <a:latin typeface="Times New Roman"/>
              <a:ea typeface="Times New Roman"/>
              <a:cs typeface="Times New Roman"/>
              <a:sym typeface="Times New Roman"/>
            </a:endParaRPr>
          </a:p>
        </p:txBody>
      </p:sp>
      <p:sp>
        <p:nvSpPr>
          <p:cNvPr id="375" name="Google Shape;375;p52"/>
          <p:cNvSpPr txBox="1"/>
          <p:nvPr/>
        </p:nvSpPr>
        <p:spPr>
          <a:xfrm>
            <a:off x="6878825" y="3340475"/>
            <a:ext cx="2238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europe-west2</a:t>
            </a:r>
            <a:endParaRPr sz="2400">
              <a:solidFill>
                <a:schemeClr val="dk1"/>
              </a:solidFill>
              <a:latin typeface="Times New Roman"/>
              <a:ea typeface="Times New Roman"/>
              <a:cs typeface="Times New Roman"/>
              <a:sym typeface="Times New Roman"/>
            </a:endParaRPr>
          </a:p>
        </p:txBody>
      </p:sp>
      <p:sp>
        <p:nvSpPr>
          <p:cNvPr id="376" name="Google Shape;376;p52"/>
          <p:cNvSpPr txBox="1"/>
          <p:nvPr/>
        </p:nvSpPr>
        <p:spPr>
          <a:xfrm>
            <a:off x="11596900" y="3245300"/>
            <a:ext cx="2590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1"/>
                </a:solidFill>
                <a:latin typeface="Times New Roman"/>
                <a:ea typeface="Times New Roman"/>
                <a:cs typeface="Times New Roman"/>
                <a:sym typeface="Times New Roman"/>
              </a:rPr>
              <a:t>europe-west1</a:t>
            </a:r>
            <a:endParaRPr b="1" sz="2400">
              <a:solidFill>
                <a:schemeClr val="dk1"/>
              </a:solidFill>
              <a:latin typeface="Times New Roman"/>
              <a:ea typeface="Times New Roman"/>
              <a:cs typeface="Times New Roman"/>
              <a:sym typeface="Times New Roman"/>
            </a:endParaRPr>
          </a:p>
        </p:txBody>
      </p:sp>
      <p:sp>
        <p:nvSpPr>
          <p:cNvPr id="377" name="Google Shape;377;p52"/>
          <p:cNvSpPr txBox="1"/>
          <p:nvPr/>
        </p:nvSpPr>
        <p:spPr>
          <a:xfrm>
            <a:off x="11482600" y="6434375"/>
            <a:ext cx="6273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Replica Databases</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3"/>
          <p:cNvSpPr txBox="1"/>
          <p:nvPr>
            <p:ph type="title"/>
          </p:nvPr>
        </p:nvSpPr>
        <p:spPr>
          <a:xfrm>
            <a:off x="914350" y="920500"/>
            <a:ext cx="16325400" cy="7350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11b. Service disaster recovery scenarios</a:t>
            </a:r>
            <a:endParaRPr/>
          </a:p>
        </p:txBody>
      </p:sp>
      <p:graphicFrame>
        <p:nvGraphicFramePr>
          <p:cNvPr id="383" name="Google Shape;383;p53"/>
          <p:cNvGraphicFramePr/>
          <p:nvPr/>
        </p:nvGraphicFramePr>
        <p:xfrm>
          <a:off x="914350" y="3483864"/>
          <a:ext cx="3000000" cy="3000000"/>
        </p:xfrm>
        <a:graphic>
          <a:graphicData uri="http://schemas.openxmlformats.org/drawingml/2006/table">
            <a:tbl>
              <a:tblPr>
                <a:noFill/>
                <a:tableStyleId>{B14D74B6-A46F-47D3-A199-AB7FE1537E6C}</a:tableStyleId>
              </a:tblPr>
              <a:tblGrid>
                <a:gridCol w="3265125"/>
                <a:gridCol w="3265075"/>
                <a:gridCol w="3265075"/>
                <a:gridCol w="3265075"/>
                <a:gridCol w="3265075"/>
              </a:tblGrid>
              <a:tr h="919225">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Service</a:t>
                      </a:r>
                      <a:endParaRPr sz="26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solidFill>
                      <a:srgbClr val="1A73E8"/>
                    </a:solidFill>
                  </a:tcPr>
                </a:tc>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Scenario</a:t>
                      </a:r>
                      <a:endParaRPr sz="26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solidFill>
                      <a:srgbClr val="1A73E8"/>
                    </a:solidFill>
                  </a:tcPr>
                </a:tc>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Recovery Point Objective</a:t>
                      </a:r>
                      <a:endParaRPr sz="26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solidFill>
                      <a:srgbClr val="1A73E8"/>
                    </a:solidFill>
                  </a:tcPr>
                </a:tc>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Recovery Time Objective</a:t>
                      </a:r>
                      <a:endParaRPr sz="26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solidFill>
                      <a:srgbClr val="1A73E8"/>
                    </a:solidFill>
                  </a:tcPr>
                </a:tc>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Priority</a:t>
                      </a:r>
                      <a:endParaRPr sz="26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1A73E8"/>
                    </a:solidFill>
                  </a:tcPr>
                </a:tc>
              </a:tr>
              <a:tr h="576775">
                <a:tc>
                  <a:txBody>
                    <a:bodyPr/>
                    <a:lstStyle/>
                    <a:p>
                      <a:pPr indent="0" lvl="0" marL="0" marR="0" rtl="0" algn="l">
                        <a:lnSpc>
                          <a:spcPct val="115000"/>
                        </a:lnSpc>
                        <a:spcBef>
                          <a:spcPts val="0"/>
                        </a:spcBef>
                        <a:spcAft>
                          <a:spcPts val="0"/>
                        </a:spcAft>
                        <a:buNone/>
                      </a:pPr>
                      <a:r>
                        <a:rPr b="1" lang="en" sz="2400">
                          <a:latin typeface="Times New Roman"/>
                          <a:ea typeface="Times New Roman"/>
                          <a:cs typeface="Times New Roman"/>
                          <a:sym typeface="Times New Roman"/>
                        </a:rPr>
                        <a:t>Account Service</a:t>
                      </a:r>
                      <a:endParaRPr b="1" i="1" sz="24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15000"/>
                        </a:lnSpc>
                        <a:spcBef>
                          <a:spcPts val="0"/>
                        </a:spcBef>
                        <a:spcAft>
                          <a:spcPts val="0"/>
                        </a:spcAft>
                        <a:buNone/>
                      </a:pPr>
                      <a:r>
                        <a:rPr lang="en" sz="2400">
                          <a:latin typeface="Times New Roman"/>
                          <a:ea typeface="Times New Roman"/>
                          <a:cs typeface="Times New Roman"/>
                          <a:sym typeface="Times New Roman"/>
                        </a:rPr>
                        <a:t>Database corruption due to failed transaction</a:t>
                      </a:r>
                      <a:endParaRPr i="1" sz="24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15000"/>
                        </a:lnSpc>
                        <a:spcBef>
                          <a:spcPts val="0"/>
                        </a:spcBef>
                        <a:spcAft>
                          <a:spcPts val="0"/>
                        </a:spcAft>
                        <a:buNone/>
                      </a:pPr>
                      <a:r>
                        <a:rPr lang="en" sz="2400">
                          <a:latin typeface="Times New Roman"/>
                          <a:ea typeface="Times New Roman"/>
                          <a:cs typeface="Times New Roman"/>
                          <a:sym typeface="Times New Roman"/>
                        </a:rPr>
                        <a:t>0 (no data loss)</a:t>
                      </a:r>
                      <a:endParaRPr i="1" sz="24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15000"/>
                        </a:lnSpc>
                        <a:spcBef>
                          <a:spcPts val="0"/>
                        </a:spcBef>
                        <a:spcAft>
                          <a:spcPts val="0"/>
                        </a:spcAft>
                        <a:buNone/>
                      </a:pPr>
                      <a:r>
                        <a:rPr lang="en" sz="2400">
                          <a:latin typeface="Times New Roman"/>
                          <a:ea typeface="Times New Roman"/>
                          <a:cs typeface="Times New Roman"/>
                          <a:sym typeface="Times New Roman"/>
                        </a:rPr>
                        <a:t>5 minutes</a:t>
                      </a:r>
                      <a:endParaRPr i="1" sz="24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15000"/>
                        </a:lnSpc>
                        <a:spcBef>
                          <a:spcPts val="0"/>
                        </a:spcBef>
                        <a:spcAft>
                          <a:spcPts val="0"/>
                        </a:spcAft>
                        <a:buNone/>
                      </a:pPr>
                      <a:r>
                        <a:rPr b="1" lang="en" sz="2400">
                          <a:latin typeface="Times New Roman"/>
                          <a:ea typeface="Times New Roman"/>
                          <a:cs typeface="Times New Roman"/>
                          <a:sym typeface="Times New Roman"/>
                        </a:rPr>
                        <a:t>High</a:t>
                      </a:r>
                      <a:endParaRPr b="1" i="1" sz="2400">
                        <a:solidFill>
                          <a:srgbClr val="202124"/>
                        </a:solidFill>
                        <a:latin typeface="Times New Roman"/>
                        <a:ea typeface="Times New Roman"/>
                        <a:cs typeface="Times New Roman"/>
                        <a:sym typeface="Times New Roman"/>
                      </a:endParaRPr>
                    </a:p>
                  </a:txBody>
                  <a:tcPr marT="91425" marB="91425" marR="91425" marL="91425"/>
                </a:tc>
              </a:tr>
              <a:tr h="576775">
                <a:tc>
                  <a:txBody>
                    <a:bodyPr/>
                    <a:lstStyle/>
                    <a:p>
                      <a:pPr indent="0" lvl="0" marL="0" rtl="0" algn="l">
                        <a:spcBef>
                          <a:spcPts val="0"/>
                        </a:spcBef>
                        <a:spcAft>
                          <a:spcPts val="0"/>
                        </a:spcAft>
                        <a:buNone/>
                      </a:pPr>
                      <a:r>
                        <a:rPr b="1" lang="en" sz="2400">
                          <a:latin typeface="Times New Roman"/>
                          <a:ea typeface="Times New Roman"/>
                          <a:cs typeface="Times New Roman"/>
                          <a:sym typeface="Times New Roman"/>
                        </a:rPr>
                        <a:t>Transaction Service</a:t>
                      </a:r>
                      <a:endParaRPr b="1" sz="24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400">
                          <a:latin typeface="Times New Roman"/>
                          <a:ea typeface="Times New Roman"/>
                          <a:cs typeface="Times New Roman"/>
                          <a:sym typeface="Times New Roman"/>
                        </a:rPr>
                        <a:t>System crash during peak transfers</a:t>
                      </a:r>
                      <a:endParaRPr sz="24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400">
                          <a:latin typeface="Times New Roman"/>
                          <a:ea typeface="Times New Roman"/>
                          <a:cs typeface="Times New Roman"/>
                          <a:sym typeface="Times New Roman"/>
                        </a:rPr>
                        <a:t>0 (no data loss)</a:t>
                      </a:r>
                      <a:endParaRPr sz="24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400">
                          <a:latin typeface="Times New Roman"/>
                          <a:ea typeface="Times New Roman"/>
                          <a:cs typeface="Times New Roman"/>
                          <a:sym typeface="Times New Roman"/>
                        </a:rPr>
                        <a:t>2 minutes</a:t>
                      </a:r>
                      <a:endParaRPr sz="24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en" sz="2400">
                          <a:latin typeface="Times New Roman"/>
                          <a:ea typeface="Times New Roman"/>
                          <a:cs typeface="Times New Roman"/>
                          <a:sym typeface="Times New Roman"/>
                        </a:rPr>
                        <a:t>Critical</a:t>
                      </a:r>
                      <a:endParaRPr b="1" sz="2400">
                        <a:solidFill>
                          <a:srgbClr val="202124"/>
                        </a:solidFill>
                        <a:latin typeface="Times New Roman"/>
                        <a:ea typeface="Times New Roman"/>
                        <a:cs typeface="Times New Roman"/>
                        <a:sym typeface="Times New Roman"/>
                      </a:endParaRPr>
                    </a:p>
                  </a:txBody>
                  <a:tcPr marT="91425" marB="91425" marR="91425" marL="91425"/>
                </a:tc>
              </a:tr>
              <a:tr h="576775">
                <a:tc>
                  <a:txBody>
                    <a:bodyPr/>
                    <a:lstStyle/>
                    <a:p>
                      <a:pPr indent="0" lvl="0" marL="0" rtl="0" algn="l">
                        <a:spcBef>
                          <a:spcPts val="0"/>
                        </a:spcBef>
                        <a:spcAft>
                          <a:spcPts val="0"/>
                        </a:spcAft>
                        <a:buNone/>
                      </a:pPr>
                      <a:r>
                        <a:rPr b="1" lang="en" sz="2400">
                          <a:latin typeface="Times New Roman"/>
                          <a:ea typeface="Times New Roman"/>
                          <a:cs typeface="Times New Roman"/>
                          <a:sym typeface="Times New Roman"/>
                        </a:rPr>
                        <a:t>Customer Service</a:t>
                      </a:r>
                      <a:endParaRPr b="1" sz="24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2400">
                          <a:latin typeface="Times New Roman"/>
                          <a:ea typeface="Times New Roman"/>
                          <a:cs typeface="Times New Roman"/>
                          <a:sym typeface="Times New Roman"/>
                        </a:rPr>
                        <a:t>User profile data deleted accidentally</a:t>
                      </a:r>
                      <a:endParaRPr sz="24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2400">
                          <a:latin typeface="Times New Roman"/>
                          <a:ea typeface="Times New Roman"/>
                          <a:cs typeface="Times New Roman"/>
                          <a:sym typeface="Times New Roman"/>
                        </a:rPr>
                        <a:t>1 hour</a:t>
                      </a:r>
                      <a:endParaRPr sz="24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2400">
                          <a:latin typeface="Times New Roman"/>
                          <a:ea typeface="Times New Roman"/>
                          <a:cs typeface="Times New Roman"/>
                          <a:sym typeface="Times New Roman"/>
                        </a:rPr>
                        <a:t>15 minutes</a:t>
                      </a:r>
                      <a:endParaRPr sz="24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 sz="2400">
                          <a:latin typeface="Times New Roman"/>
                          <a:ea typeface="Times New Roman"/>
                          <a:cs typeface="Times New Roman"/>
                          <a:sym typeface="Times New Roman"/>
                        </a:rPr>
                        <a:t>Medium</a:t>
                      </a:r>
                      <a:endParaRPr b="1" sz="2400">
                        <a:solidFill>
                          <a:srgbClr val="202124"/>
                        </a:solidFill>
                        <a:latin typeface="Times New Roman"/>
                        <a:ea typeface="Times New Roman"/>
                        <a:cs typeface="Times New Roman"/>
                        <a:sym typeface="Times New Roman"/>
                      </a:endParaRPr>
                    </a:p>
                  </a:txBody>
                  <a:tcPr marT="91425" marB="91425" marR="91425" marL="91425"/>
                </a:tc>
              </a:tr>
              <a:tr h="576775">
                <a:tc>
                  <a:txBody>
                    <a:bodyPr/>
                    <a:lstStyle/>
                    <a:p>
                      <a:pPr indent="0" lvl="0" marL="0" rtl="0" algn="l">
                        <a:spcBef>
                          <a:spcPts val="0"/>
                        </a:spcBef>
                        <a:spcAft>
                          <a:spcPts val="0"/>
                        </a:spcAft>
                        <a:buNone/>
                      </a:pPr>
                      <a:r>
                        <a:rPr b="1" lang="en" sz="2400">
                          <a:latin typeface="Times New Roman"/>
                          <a:ea typeface="Times New Roman"/>
                          <a:cs typeface="Times New Roman"/>
                          <a:sym typeface="Times New Roman"/>
                        </a:rPr>
                        <a:t>Authentication Service</a:t>
                      </a:r>
                      <a:endParaRPr b="1" sz="24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2400">
                          <a:latin typeface="Times New Roman"/>
                          <a:ea typeface="Times New Roman"/>
                          <a:cs typeface="Times New Roman"/>
                          <a:sym typeface="Times New Roman"/>
                        </a:rPr>
                        <a:t>Login server failure</a:t>
                      </a:r>
                      <a:endParaRPr sz="24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2400">
                          <a:latin typeface="Times New Roman"/>
                          <a:ea typeface="Times New Roman"/>
                          <a:cs typeface="Times New Roman"/>
                          <a:sym typeface="Times New Roman"/>
                        </a:rPr>
                        <a:t>0 (no data loss)</a:t>
                      </a:r>
                      <a:endParaRPr sz="24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2400">
                          <a:latin typeface="Times New Roman"/>
                          <a:ea typeface="Times New Roman"/>
                          <a:cs typeface="Times New Roman"/>
                          <a:sym typeface="Times New Roman"/>
                        </a:rPr>
                        <a:t>10 minutes</a:t>
                      </a:r>
                      <a:endParaRPr sz="24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 sz="2400">
                          <a:latin typeface="Times New Roman"/>
                          <a:ea typeface="Times New Roman"/>
                          <a:cs typeface="Times New Roman"/>
                          <a:sym typeface="Times New Roman"/>
                        </a:rPr>
                        <a:t>High</a:t>
                      </a:r>
                      <a:endParaRPr b="1" sz="2400">
                        <a:solidFill>
                          <a:srgbClr val="202124"/>
                        </a:solidFill>
                        <a:latin typeface="Times New Roman"/>
                        <a:ea typeface="Times New Roman"/>
                        <a:cs typeface="Times New Roman"/>
                        <a:sym typeface="Times New Roman"/>
                      </a:endParaRPr>
                    </a:p>
                  </a:txBody>
                  <a:tcPr marT="91425" marB="91425" marR="91425" marL="91425"/>
                </a:tc>
              </a:tr>
              <a:tr h="576775">
                <a:tc>
                  <a:txBody>
                    <a:bodyPr/>
                    <a:lstStyle/>
                    <a:p>
                      <a:pPr indent="0" lvl="0" marL="0" rtl="0" algn="l">
                        <a:spcBef>
                          <a:spcPts val="0"/>
                        </a:spcBef>
                        <a:spcAft>
                          <a:spcPts val="0"/>
                        </a:spcAft>
                        <a:buNone/>
                      </a:pPr>
                      <a:r>
                        <a:rPr b="1" lang="en" sz="2400">
                          <a:latin typeface="Times New Roman"/>
                          <a:ea typeface="Times New Roman"/>
                          <a:cs typeface="Times New Roman"/>
                          <a:sym typeface="Times New Roman"/>
                        </a:rPr>
                        <a:t>Notification Service</a:t>
                      </a:r>
                      <a:endParaRPr b="1" sz="24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2400">
                          <a:latin typeface="Times New Roman"/>
                          <a:ea typeface="Times New Roman"/>
                          <a:cs typeface="Times New Roman"/>
                          <a:sym typeface="Times New Roman"/>
                        </a:rPr>
                        <a:t>Email/SMS queue fails</a:t>
                      </a:r>
                      <a:endParaRPr sz="24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2400">
                          <a:latin typeface="Times New Roman"/>
                          <a:ea typeface="Times New Roman"/>
                          <a:cs typeface="Times New Roman"/>
                          <a:sym typeface="Times New Roman"/>
                        </a:rPr>
                        <a:t>2 hours</a:t>
                      </a:r>
                      <a:endParaRPr sz="24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2400">
                          <a:latin typeface="Times New Roman"/>
                          <a:ea typeface="Times New Roman"/>
                          <a:cs typeface="Times New Roman"/>
                          <a:sym typeface="Times New Roman"/>
                        </a:rPr>
                        <a:t>30 minutes</a:t>
                      </a:r>
                      <a:endParaRPr sz="24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 sz="2400">
                          <a:latin typeface="Times New Roman"/>
                          <a:ea typeface="Times New Roman"/>
                          <a:cs typeface="Times New Roman"/>
                          <a:sym typeface="Times New Roman"/>
                        </a:rPr>
                        <a:t>Low</a:t>
                      </a:r>
                      <a:endParaRPr b="1" sz="2400">
                        <a:solidFill>
                          <a:srgbClr val="202124"/>
                        </a:solidFill>
                        <a:latin typeface="Times New Roman"/>
                        <a:ea typeface="Times New Roman"/>
                        <a:cs typeface="Times New Roman"/>
                        <a:sym typeface="Times New Roman"/>
                      </a:endParaRPr>
                    </a:p>
                  </a:txBody>
                  <a:tcPr marT="91425" marB="91425" marR="91425" marL="91425"/>
                </a:tc>
              </a:tr>
              <a:tr h="576775">
                <a:tc>
                  <a:txBody>
                    <a:bodyPr/>
                    <a:lstStyle/>
                    <a:p>
                      <a:pPr indent="0" lvl="0" marL="0" rtl="0" algn="l">
                        <a:spcBef>
                          <a:spcPts val="0"/>
                        </a:spcBef>
                        <a:spcAft>
                          <a:spcPts val="0"/>
                        </a:spcAft>
                        <a:buNone/>
                      </a:pPr>
                      <a:r>
                        <a:rPr b="1" lang="en" sz="2400">
                          <a:latin typeface="Times New Roman"/>
                          <a:ea typeface="Times New Roman"/>
                          <a:cs typeface="Times New Roman"/>
                          <a:sym typeface="Times New Roman"/>
                        </a:rPr>
                        <a:t>Analytics Service</a:t>
                      </a:r>
                      <a:endParaRPr b="1" sz="24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2400">
                          <a:latin typeface="Times New Roman"/>
                          <a:ea typeface="Times New Roman"/>
                          <a:cs typeface="Times New Roman"/>
                          <a:sym typeface="Times New Roman"/>
                        </a:rPr>
                        <a:t>Reporting database out of sync</a:t>
                      </a:r>
                      <a:endParaRPr sz="24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2400">
                          <a:latin typeface="Times New Roman"/>
                          <a:ea typeface="Times New Roman"/>
                          <a:cs typeface="Times New Roman"/>
                          <a:sym typeface="Times New Roman"/>
                        </a:rPr>
                        <a:t>12 hours</a:t>
                      </a:r>
                      <a:endParaRPr sz="24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2400">
                          <a:latin typeface="Times New Roman"/>
                          <a:ea typeface="Times New Roman"/>
                          <a:cs typeface="Times New Roman"/>
                          <a:sym typeface="Times New Roman"/>
                        </a:rPr>
                        <a:t>1 hour</a:t>
                      </a:r>
                      <a:endParaRPr sz="24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 sz="2400">
                          <a:latin typeface="Times New Roman"/>
                          <a:ea typeface="Times New Roman"/>
                          <a:cs typeface="Times New Roman"/>
                          <a:sym typeface="Times New Roman"/>
                        </a:rPr>
                        <a:t>Low</a:t>
                      </a:r>
                      <a:endParaRPr b="1" sz="2400">
                        <a:solidFill>
                          <a:srgbClr val="202124"/>
                        </a:solidFill>
                        <a:latin typeface="Times New Roman"/>
                        <a:ea typeface="Times New Roman"/>
                        <a:cs typeface="Times New Roman"/>
                        <a:sym typeface="Times New Roman"/>
                      </a:endParaRPr>
                    </a:p>
                  </a:txBody>
                  <a:tcPr marT="91425" marB="91425" marR="91425" marL="91425"/>
                </a:tc>
              </a:tr>
            </a:tbl>
          </a:graphicData>
        </a:graphic>
      </p:graphicFrame>
      <p:sp>
        <p:nvSpPr>
          <p:cNvPr id="384" name="Google Shape;384;p53"/>
          <p:cNvSpPr txBox="1"/>
          <p:nvPr>
            <p:ph idx="1" type="body"/>
          </p:nvPr>
        </p:nvSpPr>
        <p:spPr>
          <a:xfrm>
            <a:off x="914350" y="2056460"/>
            <a:ext cx="16689000" cy="99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We set different recovery targets for each service based on importance, to protect financial data and quickly restore essential banking functions.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4"/>
          <p:cNvSpPr txBox="1"/>
          <p:nvPr>
            <p:ph type="title"/>
          </p:nvPr>
        </p:nvSpPr>
        <p:spPr>
          <a:xfrm>
            <a:off x="914350" y="920500"/>
            <a:ext cx="15726600" cy="913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11c. Resource disaster recovery plans</a:t>
            </a:r>
            <a:endParaRPr/>
          </a:p>
        </p:txBody>
      </p:sp>
      <p:graphicFrame>
        <p:nvGraphicFramePr>
          <p:cNvPr id="390" name="Google Shape;390;p54"/>
          <p:cNvGraphicFramePr/>
          <p:nvPr/>
        </p:nvGraphicFramePr>
        <p:xfrm>
          <a:off x="914400" y="3483864"/>
          <a:ext cx="3000000" cy="3000000"/>
        </p:xfrm>
        <a:graphic>
          <a:graphicData uri="http://schemas.openxmlformats.org/drawingml/2006/table">
            <a:tbl>
              <a:tblPr>
                <a:noFill/>
                <a:tableStyleId>{B14D74B6-A46F-47D3-A199-AB7FE1537E6C}</a:tableStyleId>
              </a:tblPr>
              <a:tblGrid>
                <a:gridCol w="4086650"/>
                <a:gridCol w="4086650"/>
                <a:gridCol w="4086650"/>
                <a:gridCol w="4086650"/>
              </a:tblGrid>
              <a:tr h="631825">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Resource</a:t>
                      </a:r>
                      <a:endParaRPr sz="2600">
                        <a:solidFill>
                          <a:srgbClr val="FFFFFF"/>
                        </a:solidFill>
                        <a:latin typeface="Roboto Medium"/>
                        <a:ea typeface="Roboto Medium"/>
                        <a:cs typeface="Roboto Medium"/>
                        <a:sym typeface="Roboto Medium"/>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solidFill>
                      <a:srgbClr val="1A73E8"/>
                    </a:solidFill>
                  </a:tcPr>
                </a:tc>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Backup Strategy</a:t>
                      </a:r>
                      <a:endParaRPr sz="2600">
                        <a:solidFill>
                          <a:srgbClr val="FFFFFF"/>
                        </a:solidFill>
                        <a:latin typeface="Roboto Medium"/>
                        <a:ea typeface="Roboto Medium"/>
                        <a:cs typeface="Roboto Medium"/>
                        <a:sym typeface="Roboto Medium"/>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solidFill>
                      <a:srgbClr val="1A73E8"/>
                    </a:solidFill>
                  </a:tcPr>
                </a:tc>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Backup Location</a:t>
                      </a:r>
                      <a:endParaRPr sz="2600">
                        <a:solidFill>
                          <a:srgbClr val="FFFFFF"/>
                        </a:solidFill>
                        <a:latin typeface="Roboto Medium"/>
                        <a:ea typeface="Roboto Medium"/>
                        <a:cs typeface="Roboto Medium"/>
                        <a:sym typeface="Roboto Medium"/>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solidFill>
                      <a:srgbClr val="1A73E8"/>
                    </a:solidFill>
                  </a:tcPr>
                </a:tc>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Recovery Procedure</a:t>
                      </a:r>
                      <a:endParaRPr sz="2600">
                        <a:solidFill>
                          <a:srgbClr val="FFFFFF"/>
                        </a:solidFill>
                        <a:latin typeface="Roboto Medium"/>
                        <a:ea typeface="Roboto Medium"/>
                        <a:cs typeface="Roboto Medium"/>
                        <a:sym typeface="Roboto Medium"/>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1A73E8"/>
                    </a:solidFill>
                  </a:tcPr>
                </a:tc>
              </a:tr>
              <a:tr h="653850">
                <a:tc>
                  <a:txBody>
                    <a:bodyPr/>
                    <a:lstStyle/>
                    <a:p>
                      <a:pPr indent="0" lvl="0" marL="0" marR="0" rtl="0" algn="l">
                        <a:lnSpc>
                          <a:spcPct val="115000"/>
                        </a:lnSpc>
                        <a:spcBef>
                          <a:spcPts val="0"/>
                        </a:spcBef>
                        <a:spcAft>
                          <a:spcPts val="0"/>
                        </a:spcAft>
                        <a:buNone/>
                      </a:pPr>
                      <a:r>
                        <a:rPr b="1" lang="en" sz="2400">
                          <a:latin typeface="Times New Roman"/>
                          <a:ea typeface="Times New Roman"/>
                          <a:cs typeface="Times New Roman"/>
                          <a:sym typeface="Times New Roman"/>
                        </a:rPr>
                        <a:t>Customer Database (Cloud SQL)</a:t>
                      </a:r>
                      <a:endParaRPr b="1" i="1" sz="24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15000"/>
                        </a:lnSpc>
                        <a:spcBef>
                          <a:spcPts val="0"/>
                        </a:spcBef>
                        <a:spcAft>
                          <a:spcPts val="0"/>
                        </a:spcAft>
                        <a:buNone/>
                      </a:pPr>
                      <a:r>
                        <a:rPr lang="en" sz="2400">
                          <a:latin typeface="Times New Roman"/>
                          <a:ea typeface="Times New Roman"/>
                          <a:cs typeface="Times New Roman"/>
                          <a:sym typeface="Times New Roman"/>
                        </a:rPr>
                        <a:t>Daily automated backups + point-in-time recovery</a:t>
                      </a:r>
                      <a:endParaRPr i="1" sz="24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15000"/>
                        </a:lnSpc>
                        <a:spcBef>
                          <a:spcPts val="0"/>
                        </a:spcBef>
                        <a:spcAft>
                          <a:spcPts val="0"/>
                        </a:spcAft>
                        <a:buNone/>
                      </a:pPr>
                      <a:r>
                        <a:rPr lang="en" sz="2400">
                          <a:latin typeface="Times New Roman"/>
                          <a:ea typeface="Times New Roman"/>
                          <a:cs typeface="Times New Roman"/>
                          <a:sym typeface="Times New Roman"/>
                        </a:rPr>
                        <a:t>Multi-regional Cloud Storage bucket</a:t>
                      </a:r>
                      <a:endParaRPr i="1" sz="24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15000"/>
                        </a:lnSpc>
                        <a:spcBef>
                          <a:spcPts val="0"/>
                        </a:spcBef>
                        <a:spcAft>
                          <a:spcPts val="0"/>
                        </a:spcAft>
                        <a:buNone/>
                      </a:pPr>
                      <a:r>
                        <a:rPr lang="en" sz="2400">
                          <a:latin typeface="Times New Roman"/>
                          <a:ea typeface="Times New Roman"/>
                          <a:cs typeface="Times New Roman"/>
                          <a:sym typeface="Times New Roman"/>
                        </a:rPr>
                        <a:t>Run automated restore from backup snapshot</a:t>
                      </a:r>
                      <a:endParaRPr i="1" sz="2400">
                        <a:solidFill>
                          <a:srgbClr val="202124"/>
                        </a:solidFill>
                        <a:latin typeface="Times New Roman"/>
                        <a:ea typeface="Times New Roman"/>
                        <a:cs typeface="Times New Roman"/>
                        <a:sym typeface="Times New Roman"/>
                      </a:endParaRPr>
                    </a:p>
                  </a:txBody>
                  <a:tcPr marT="91425" marB="91425" marR="91425" marL="91425"/>
                </a:tc>
              </a:tr>
              <a:tr h="1000550">
                <a:tc>
                  <a:txBody>
                    <a:bodyPr/>
                    <a:lstStyle/>
                    <a:p>
                      <a:pPr indent="0" lvl="0" marL="0" rtl="0" algn="l">
                        <a:spcBef>
                          <a:spcPts val="0"/>
                        </a:spcBef>
                        <a:spcAft>
                          <a:spcPts val="0"/>
                        </a:spcAft>
                        <a:buNone/>
                      </a:pPr>
                      <a:r>
                        <a:rPr b="1" lang="en" sz="2400">
                          <a:latin typeface="Times New Roman"/>
                          <a:ea typeface="Times New Roman"/>
                          <a:cs typeface="Times New Roman"/>
                          <a:sym typeface="Times New Roman"/>
                        </a:rPr>
                        <a:t>Transaction Data (Cloud Spanner)</a:t>
                      </a:r>
                      <a:endParaRPr b="1" i="1" sz="24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400">
                          <a:latin typeface="Times New Roman"/>
                          <a:ea typeface="Times New Roman"/>
                          <a:cs typeface="Times New Roman"/>
                          <a:sym typeface="Times New Roman"/>
                        </a:rPr>
                        <a:t>Continuous multi-region replication</a:t>
                      </a:r>
                      <a:endParaRPr i="1" sz="24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400">
                          <a:latin typeface="Times New Roman"/>
                          <a:ea typeface="Times New Roman"/>
                          <a:cs typeface="Times New Roman"/>
                          <a:sym typeface="Times New Roman"/>
                        </a:rPr>
                        <a:t>europe-west2 &amp; europe-west1 (cross-region)</a:t>
                      </a:r>
                      <a:endParaRPr i="1" sz="24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400">
                          <a:latin typeface="Times New Roman"/>
                          <a:ea typeface="Times New Roman"/>
                          <a:cs typeface="Times New Roman"/>
                          <a:sym typeface="Times New Roman"/>
                        </a:rPr>
                        <a:t>Auto failover to replica instance</a:t>
                      </a:r>
                      <a:endParaRPr i="1" sz="2400">
                        <a:solidFill>
                          <a:srgbClr val="202124"/>
                        </a:solidFill>
                        <a:latin typeface="Times New Roman"/>
                        <a:ea typeface="Times New Roman"/>
                        <a:cs typeface="Times New Roman"/>
                        <a:sym typeface="Times New Roman"/>
                      </a:endParaRPr>
                    </a:p>
                  </a:txBody>
                  <a:tcPr marT="91425" marB="91425" marR="91425" marL="91425"/>
                </a:tc>
              </a:tr>
              <a:tr h="653850">
                <a:tc>
                  <a:txBody>
                    <a:bodyPr/>
                    <a:lstStyle/>
                    <a:p>
                      <a:pPr indent="0" lvl="0" marL="0" rtl="0" algn="l">
                        <a:spcBef>
                          <a:spcPts val="0"/>
                        </a:spcBef>
                        <a:spcAft>
                          <a:spcPts val="0"/>
                        </a:spcAft>
                        <a:buNone/>
                      </a:pPr>
                      <a:r>
                        <a:rPr b="1" lang="en" sz="2400">
                          <a:latin typeface="Times New Roman"/>
                          <a:ea typeface="Times New Roman"/>
                          <a:cs typeface="Times New Roman"/>
                          <a:sym typeface="Times New Roman"/>
                        </a:rPr>
                        <a:t>Account Records</a:t>
                      </a:r>
                      <a:endParaRPr b="1" i="1" sz="24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400">
                          <a:latin typeface="Times New Roman"/>
                          <a:ea typeface="Times New Roman"/>
                          <a:cs typeface="Times New Roman"/>
                          <a:sym typeface="Times New Roman"/>
                        </a:rPr>
                        <a:t>Incremental backups every 6 hours</a:t>
                      </a:r>
                      <a:endParaRPr i="1" sz="24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400">
                          <a:latin typeface="Times New Roman"/>
                          <a:ea typeface="Times New Roman"/>
                          <a:cs typeface="Times New Roman"/>
                          <a:sym typeface="Times New Roman"/>
                        </a:rPr>
                        <a:t>Cloud Storage (Multi-regional)</a:t>
                      </a:r>
                      <a:endParaRPr i="1" sz="24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400">
                          <a:latin typeface="Times New Roman"/>
                          <a:ea typeface="Times New Roman"/>
                          <a:cs typeface="Times New Roman"/>
                          <a:sym typeface="Times New Roman"/>
                        </a:rPr>
                        <a:t>Restore via automated Cloud SQL import</a:t>
                      </a:r>
                      <a:endParaRPr i="1" sz="2400">
                        <a:solidFill>
                          <a:srgbClr val="202124"/>
                        </a:solidFill>
                        <a:latin typeface="Times New Roman"/>
                        <a:ea typeface="Times New Roman"/>
                        <a:cs typeface="Times New Roman"/>
                        <a:sym typeface="Times New Roman"/>
                      </a:endParaRPr>
                    </a:p>
                  </a:txBody>
                  <a:tcPr marT="91425" marB="91425" marR="91425" marL="91425"/>
                </a:tc>
              </a:tr>
              <a:tr h="653850">
                <a:tc>
                  <a:txBody>
                    <a:bodyPr/>
                    <a:lstStyle/>
                    <a:p>
                      <a:pPr indent="0" lvl="0" marL="0" rtl="0" algn="l">
                        <a:spcBef>
                          <a:spcPts val="0"/>
                        </a:spcBef>
                        <a:spcAft>
                          <a:spcPts val="0"/>
                        </a:spcAft>
                        <a:buNone/>
                      </a:pPr>
                      <a:r>
                        <a:rPr b="1" lang="en" sz="2400">
                          <a:latin typeface="Times New Roman"/>
                          <a:ea typeface="Times New Roman"/>
                          <a:cs typeface="Times New Roman"/>
                          <a:sym typeface="Times New Roman"/>
                        </a:rPr>
                        <a:t>User Authentication Data (Firestore)</a:t>
                      </a:r>
                      <a:endParaRPr b="1" i="1" sz="24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400">
                          <a:latin typeface="Times New Roman"/>
                          <a:ea typeface="Times New Roman"/>
                          <a:cs typeface="Times New Roman"/>
                          <a:sym typeface="Times New Roman"/>
                        </a:rPr>
                        <a:t>Real-time sync + daily export</a:t>
                      </a:r>
                      <a:endParaRPr i="1" sz="24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400">
                          <a:latin typeface="Times New Roman"/>
                          <a:ea typeface="Times New Roman"/>
                          <a:cs typeface="Times New Roman"/>
                          <a:sym typeface="Times New Roman"/>
                        </a:rPr>
                        <a:t>Firestore multi-region</a:t>
                      </a:r>
                      <a:endParaRPr i="1" sz="24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400">
                          <a:latin typeface="Times New Roman"/>
                          <a:ea typeface="Times New Roman"/>
                          <a:cs typeface="Times New Roman"/>
                          <a:sym typeface="Times New Roman"/>
                        </a:rPr>
                        <a:t>Automatic recovery (data replicated)</a:t>
                      </a:r>
                      <a:endParaRPr i="1" sz="2400">
                        <a:solidFill>
                          <a:schemeClr val="dk1"/>
                        </a:solidFill>
                        <a:latin typeface="Times New Roman"/>
                        <a:ea typeface="Times New Roman"/>
                        <a:cs typeface="Times New Roman"/>
                        <a:sym typeface="Times New Roman"/>
                      </a:endParaRPr>
                    </a:p>
                  </a:txBody>
                  <a:tcPr marT="91425" marB="91425" marR="91425" marL="91425"/>
                </a:tc>
              </a:tr>
              <a:tr h="653850">
                <a:tc>
                  <a:txBody>
                    <a:bodyPr/>
                    <a:lstStyle/>
                    <a:p>
                      <a:pPr indent="0" lvl="0" marL="0" rtl="0" algn="l">
                        <a:spcBef>
                          <a:spcPts val="0"/>
                        </a:spcBef>
                        <a:spcAft>
                          <a:spcPts val="0"/>
                        </a:spcAft>
                        <a:buNone/>
                      </a:pPr>
                      <a:r>
                        <a:rPr b="1" lang="en" sz="2400">
                          <a:latin typeface="Times New Roman"/>
                          <a:ea typeface="Times New Roman"/>
                          <a:cs typeface="Times New Roman"/>
                          <a:sym typeface="Times New Roman"/>
                        </a:rPr>
                        <a:t>Notification Logs</a:t>
                      </a:r>
                      <a:endParaRPr b="1" i="1" sz="24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400">
                          <a:latin typeface="Times New Roman"/>
                          <a:ea typeface="Times New Roman"/>
                          <a:cs typeface="Times New Roman"/>
                          <a:sym typeface="Times New Roman"/>
                        </a:rPr>
                        <a:t>Weekly export + coldline storage</a:t>
                      </a:r>
                      <a:endParaRPr i="1" sz="24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400">
                          <a:latin typeface="Times New Roman"/>
                          <a:ea typeface="Times New Roman"/>
                          <a:cs typeface="Times New Roman"/>
                          <a:sym typeface="Times New Roman"/>
                        </a:rPr>
                        <a:t>Cloud Storage Coldline</a:t>
                      </a:r>
                      <a:endParaRPr i="1" sz="24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400">
                          <a:latin typeface="Times New Roman"/>
                          <a:ea typeface="Times New Roman"/>
                          <a:cs typeface="Times New Roman"/>
                          <a:sym typeface="Times New Roman"/>
                        </a:rPr>
                        <a:t>Manual restore if needed</a:t>
                      </a:r>
                      <a:endParaRPr i="1" sz="2400">
                        <a:solidFill>
                          <a:schemeClr val="dk1"/>
                        </a:solidFill>
                        <a:latin typeface="Times New Roman"/>
                        <a:ea typeface="Times New Roman"/>
                        <a:cs typeface="Times New Roman"/>
                        <a:sym typeface="Times New Roman"/>
                      </a:endParaRPr>
                    </a:p>
                  </a:txBody>
                  <a:tcPr marT="91425" marB="91425" marR="91425" marL="91425"/>
                </a:tc>
              </a:tr>
              <a:tr h="653850">
                <a:tc>
                  <a:txBody>
                    <a:bodyPr/>
                    <a:lstStyle/>
                    <a:p>
                      <a:pPr indent="0" lvl="0" marL="0" rtl="0" algn="l">
                        <a:spcBef>
                          <a:spcPts val="0"/>
                        </a:spcBef>
                        <a:spcAft>
                          <a:spcPts val="0"/>
                        </a:spcAft>
                        <a:buNone/>
                      </a:pPr>
                      <a:r>
                        <a:rPr b="1" lang="en" sz="2400">
                          <a:latin typeface="Times New Roman"/>
                          <a:ea typeface="Times New Roman"/>
                          <a:cs typeface="Times New Roman"/>
                          <a:sym typeface="Times New Roman"/>
                        </a:rPr>
                        <a:t>Analytics Data (BigQuery)</a:t>
                      </a:r>
                      <a:endParaRPr b="1" i="1" sz="24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400">
                          <a:latin typeface="Times New Roman"/>
                          <a:ea typeface="Times New Roman"/>
                          <a:cs typeface="Times New Roman"/>
                          <a:sym typeface="Times New Roman"/>
                        </a:rPr>
                        <a:t>Daily scheduled export to Cloud Storage</a:t>
                      </a:r>
                      <a:endParaRPr i="1" sz="24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400">
                          <a:latin typeface="Times New Roman"/>
                          <a:ea typeface="Times New Roman"/>
                          <a:cs typeface="Times New Roman"/>
                          <a:sym typeface="Times New Roman"/>
                        </a:rPr>
                        <a:t>Multi-regional Cloud Storage</a:t>
                      </a:r>
                      <a:endParaRPr i="1" sz="24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400">
                          <a:latin typeface="Times New Roman"/>
                          <a:ea typeface="Times New Roman"/>
                          <a:cs typeface="Times New Roman"/>
                          <a:sym typeface="Times New Roman"/>
                        </a:rPr>
                        <a:t>Re-import datasets via BigQuery UI or CLI</a:t>
                      </a:r>
                      <a:endParaRPr i="1" sz="2400">
                        <a:solidFill>
                          <a:schemeClr val="dk1"/>
                        </a:solidFill>
                        <a:latin typeface="Times New Roman"/>
                        <a:ea typeface="Times New Roman"/>
                        <a:cs typeface="Times New Roman"/>
                        <a:sym typeface="Times New Roman"/>
                      </a:endParaRPr>
                    </a:p>
                  </a:txBody>
                  <a:tcPr marT="91425" marB="91425" marR="91425" marL="91425"/>
                </a:tc>
              </a:tr>
            </a:tbl>
          </a:graphicData>
        </a:graphic>
      </p:graphicFrame>
      <p:sp>
        <p:nvSpPr>
          <p:cNvPr id="391" name="Google Shape;391;p54"/>
          <p:cNvSpPr txBox="1"/>
          <p:nvPr>
            <p:ph idx="1" type="body"/>
          </p:nvPr>
        </p:nvSpPr>
        <p:spPr>
          <a:xfrm>
            <a:off x="970650" y="1834295"/>
            <a:ext cx="16346700" cy="926700"/>
          </a:xfrm>
          <a:prstGeom prst="rect">
            <a:avLst/>
          </a:prstGeom>
        </p:spPr>
        <p:txBody>
          <a:bodyPr anchorCtr="0" anchor="t" bIns="0" lIns="0" spcFirstLastPara="1" rIns="0" wrap="square" tIns="0">
            <a:spAutoFit/>
          </a:bodyPr>
          <a:lstStyle/>
          <a:p>
            <a:pPr indent="0" lvl="0" marL="0" rtl="0" algn="l">
              <a:spcBef>
                <a:spcPts val="0"/>
              </a:spcBef>
              <a:spcAft>
                <a:spcPts val="1600"/>
              </a:spcAft>
              <a:buNone/>
            </a:pPr>
            <a:r>
              <a:rPr lang="en"/>
              <a:t>We use frequent backups and multi-regional storage so all essential data can be quickly restored during a disaster, with top priority given to financial information.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5"/>
          <p:cNvSpPr txBox="1"/>
          <p:nvPr>
            <p:ph type="title"/>
          </p:nvPr>
        </p:nvSpPr>
        <p:spPr>
          <a:xfrm>
            <a:off x="914350" y="504400"/>
            <a:ext cx="15721500" cy="8322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12. Modeling secure Google Cloud services</a:t>
            </a:r>
            <a:endParaRPr/>
          </a:p>
          <a:p>
            <a:pPr indent="0" lvl="0" marL="0" rtl="0" algn="l">
              <a:spcBef>
                <a:spcPts val="0"/>
              </a:spcBef>
              <a:spcAft>
                <a:spcPts val="0"/>
              </a:spcAft>
              <a:buNone/>
            </a:pPr>
            <a:r>
              <a:t/>
            </a:r>
            <a:endParaRPr/>
          </a:p>
        </p:txBody>
      </p:sp>
      <p:sp>
        <p:nvSpPr>
          <p:cNvPr id="397" name="Google Shape;397;p55"/>
          <p:cNvSpPr txBox="1"/>
          <p:nvPr>
            <p:ph idx="1" type="body"/>
          </p:nvPr>
        </p:nvSpPr>
        <p:spPr>
          <a:xfrm>
            <a:off x="612400" y="1627632"/>
            <a:ext cx="16325400" cy="1098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We </a:t>
            </a:r>
            <a:r>
              <a:rPr lang="en"/>
              <a:t>secure the banking system with firewalls, IAM access control, encrypted keys, and traffic filtering to protect customer data and prevent unauthorized access.</a:t>
            </a:r>
            <a:endParaRPr/>
          </a:p>
        </p:txBody>
      </p:sp>
      <p:grpSp>
        <p:nvGrpSpPr>
          <p:cNvPr id="398" name="Google Shape;398;p55"/>
          <p:cNvGrpSpPr/>
          <p:nvPr/>
        </p:nvGrpSpPr>
        <p:grpSpPr>
          <a:xfrm>
            <a:off x="1657845" y="5476693"/>
            <a:ext cx="870598" cy="870598"/>
            <a:chOff x="433514" y="2354433"/>
            <a:chExt cx="502800" cy="502800"/>
          </a:xfrm>
        </p:grpSpPr>
        <p:sp>
          <p:nvSpPr>
            <p:cNvPr id="399" name="Google Shape;399;p55"/>
            <p:cNvSpPr/>
            <p:nvPr/>
          </p:nvSpPr>
          <p:spPr>
            <a:xfrm>
              <a:off x="433514" y="2354433"/>
              <a:ext cx="502800" cy="5028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l">
                <a:lnSpc>
                  <a:spcPct val="121428"/>
                </a:lnSpc>
                <a:spcBef>
                  <a:spcPts val="0"/>
                </a:spcBef>
                <a:spcAft>
                  <a:spcPts val="0"/>
                </a:spcAft>
                <a:buClr>
                  <a:srgbClr val="000000"/>
                </a:buClr>
                <a:buFont typeface="Arial"/>
                <a:buNone/>
              </a:pPr>
              <a:r>
                <a:t/>
              </a:r>
              <a:endParaRPr b="0" i="0" sz="700" u="none" cap="none" strike="noStrike">
                <a:solidFill>
                  <a:srgbClr val="000000"/>
                </a:solidFill>
                <a:latin typeface="Roboto"/>
                <a:ea typeface="Roboto"/>
                <a:cs typeface="Roboto"/>
                <a:sym typeface="Roboto"/>
              </a:endParaRPr>
            </a:p>
          </p:txBody>
        </p:sp>
        <p:pic>
          <p:nvPicPr>
            <p:cNvPr id="400" name="Google Shape;400;p55"/>
            <p:cNvPicPr preferRelativeResize="0"/>
            <p:nvPr/>
          </p:nvPicPr>
          <p:blipFill rotWithShape="1">
            <a:blip r:embed="rId3">
              <a:alphaModFix/>
            </a:blip>
            <a:srcRect b="0" l="0" r="0" t="0"/>
            <a:stretch/>
          </p:blipFill>
          <p:spPr>
            <a:xfrm>
              <a:off x="470090" y="2391009"/>
              <a:ext cx="429900" cy="429900"/>
            </a:xfrm>
            <a:prstGeom prst="rect">
              <a:avLst/>
            </a:prstGeom>
            <a:noFill/>
            <a:ln>
              <a:noFill/>
            </a:ln>
          </p:spPr>
        </p:pic>
      </p:grpSp>
      <p:grpSp>
        <p:nvGrpSpPr>
          <p:cNvPr id="401" name="Google Shape;401;p55"/>
          <p:cNvGrpSpPr/>
          <p:nvPr/>
        </p:nvGrpSpPr>
        <p:grpSpPr>
          <a:xfrm>
            <a:off x="1658807" y="6646857"/>
            <a:ext cx="868688" cy="868688"/>
            <a:chOff x="433514" y="2354433"/>
            <a:chExt cx="502800" cy="502800"/>
          </a:xfrm>
        </p:grpSpPr>
        <p:sp>
          <p:nvSpPr>
            <p:cNvPr id="402" name="Google Shape;402;p55"/>
            <p:cNvSpPr/>
            <p:nvPr/>
          </p:nvSpPr>
          <p:spPr>
            <a:xfrm>
              <a:off x="433514" y="2354433"/>
              <a:ext cx="502800" cy="5028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l">
                <a:lnSpc>
                  <a:spcPct val="121428"/>
                </a:lnSpc>
                <a:spcBef>
                  <a:spcPts val="0"/>
                </a:spcBef>
                <a:spcAft>
                  <a:spcPts val="0"/>
                </a:spcAft>
                <a:buClr>
                  <a:srgbClr val="000000"/>
                </a:buClr>
                <a:buFont typeface="Arial"/>
                <a:buNone/>
              </a:pPr>
              <a:r>
                <a:t/>
              </a:r>
              <a:endParaRPr b="0" i="0" sz="700" u="none" cap="none" strike="noStrike">
                <a:solidFill>
                  <a:srgbClr val="000000"/>
                </a:solidFill>
                <a:latin typeface="Roboto"/>
                <a:ea typeface="Roboto"/>
                <a:cs typeface="Roboto"/>
                <a:sym typeface="Roboto"/>
              </a:endParaRPr>
            </a:p>
          </p:txBody>
        </p:sp>
        <p:pic>
          <p:nvPicPr>
            <p:cNvPr id="403" name="Google Shape;403;p55"/>
            <p:cNvPicPr preferRelativeResize="0"/>
            <p:nvPr/>
          </p:nvPicPr>
          <p:blipFill rotWithShape="1">
            <a:blip r:embed="rId4">
              <a:alphaModFix/>
            </a:blip>
            <a:srcRect b="0" l="0" r="0" t="0"/>
            <a:stretch/>
          </p:blipFill>
          <p:spPr>
            <a:xfrm>
              <a:off x="470090" y="2391009"/>
              <a:ext cx="429900" cy="429900"/>
            </a:xfrm>
            <a:prstGeom prst="rect">
              <a:avLst/>
            </a:prstGeom>
            <a:noFill/>
            <a:ln>
              <a:noFill/>
            </a:ln>
          </p:spPr>
        </p:pic>
      </p:grpSp>
      <p:grpSp>
        <p:nvGrpSpPr>
          <p:cNvPr id="404" name="Google Shape;404;p55"/>
          <p:cNvGrpSpPr/>
          <p:nvPr/>
        </p:nvGrpSpPr>
        <p:grpSpPr>
          <a:xfrm>
            <a:off x="3060218" y="5869242"/>
            <a:ext cx="1451722" cy="961506"/>
            <a:chOff x="4159225" y="4338675"/>
            <a:chExt cx="2185012" cy="1454843"/>
          </a:xfrm>
        </p:grpSpPr>
        <p:pic>
          <p:nvPicPr>
            <p:cNvPr id="405" name="Google Shape;405;p55"/>
            <p:cNvPicPr preferRelativeResize="0"/>
            <p:nvPr/>
          </p:nvPicPr>
          <p:blipFill>
            <a:blip r:embed="rId5">
              <a:alphaModFix/>
            </a:blip>
            <a:stretch>
              <a:fillRect/>
            </a:stretch>
          </p:blipFill>
          <p:spPr>
            <a:xfrm>
              <a:off x="4159225" y="4338675"/>
              <a:ext cx="2185012" cy="1454843"/>
            </a:xfrm>
            <a:prstGeom prst="rect">
              <a:avLst/>
            </a:prstGeom>
            <a:noFill/>
            <a:ln>
              <a:noFill/>
            </a:ln>
          </p:spPr>
        </p:pic>
        <p:sp>
          <p:nvSpPr>
            <p:cNvPr id="406" name="Google Shape;406;p55"/>
            <p:cNvSpPr txBox="1"/>
            <p:nvPr/>
          </p:nvSpPr>
          <p:spPr>
            <a:xfrm>
              <a:off x="4474575" y="4894132"/>
              <a:ext cx="1554300" cy="57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rgbClr val="3C4043"/>
                  </a:solidFill>
                  <a:latin typeface="Roboto"/>
                  <a:ea typeface="Roboto"/>
                  <a:cs typeface="Roboto"/>
                  <a:sym typeface="Roboto"/>
                </a:rPr>
                <a:t>HTTPS</a:t>
              </a:r>
              <a:endParaRPr sz="2100">
                <a:solidFill>
                  <a:srgbClr val="3C4043"/>
                </a:solidFill>
                <a:latin typeface="Roboto"/>
                <a:ea typeface="Roboto"/>
                <a:cs typeface="Roboto"/>
                <a:sym typeface="Roboto"/>
              </a:endParaRPr>
            </a:p>
          </p:txBody>
        </p:sp>
      </p:grpSp>
      <p:sp>
        <p:nvSpPr>
          <p:cNvPr id="407" name="Google Shape;407;p55"/>
          <p:cNvSpPr/>
          <p:nvPr/>
        </p:nvSpPr>
        <p:spPr>
          <a:xfrm>
            <a:off x="5442474" y="4917925"/>
            <a:ext cx="3474600" cy="2940300"/>
          </a:xfrm>
          <a:prstGeom prst="roundRect">
            <a:avLst>
              <a:gd fmla="val 399" name="adj"/>
            </a:avLst>
          </a:prstGeom>
          <a:solidFill>
            <a:srgbClr val="F6F6F6"/>
          </a:solidFill>
          <a:ln cap="flat" cmpd="sng" w="38100">
            <a:solidFill>
              <a:srgbClr val="FFFFFF">
                <a:alpha val="0"/>
              </a:srgbClr>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pic>
        <p:nvPicPr>
          <p:cNvPr id="408" name="Google Shape;408;p55"/>
          <p:cNvPicPr preferRelativeResize="0"/>
          <p:nvPr/>
        </p:nvPicPr>
        <p:blipFill>
          <a:blip r:embed="rId6">
            <a:alphaModFix/>
          </a:blip>
          <a:stretch>
            <a:fillRect/>
          </a:stretch>
        </p:blipFill>
        <p:spPr>
          <a:xfrm>
            <a:off x="6761332" y="5822008"/>
            <a:ext cx="836859" cy="832261"/>
          </a:xfrm>
          <a:prstGeom prst="rect">
            <a:avLst/>
          </a:prstGeom>
          <a:noFill/>
          <a:ln>
            <a:noFill/>
          </a:ln>
        </p:spPr>
      </p:pic>
      <p:sp>
        <p:nvSpPr>
          <p:cNvPr id="409" name="Google Shape;409;p55"/>
          <p:cNvSpPr/>
          <p:nvPr/>
        </p:nvSpPr>
        <p:spPr>
          <a:xfrm>
            <a:off x="9847600" y="2841925"/>
            <a:ext cx="6783300" cy="7165800"/>
          </a:xfrm>
          <a:prstGeom prst="roundRect">
            <a:avLst>
              <a:gd fmla="val 399" name="adj"/>
            </a:avLst>
          </a:prstGeom>
          <a:solidFill>
            <a:srgbClr val="F6F6F6"/>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410" name="Google Shape;410;p55"/>
          <p:cNvSpPr/>
          <p:nvPr/>
        </p:nvSpPr>
        <p:spPr>
          <a:xfrm>
            <a:off x="10426300" y="3488875"/>
            <a:ext cx="3188100" cy="31653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Times New Roman"/>
                <a:ea typeface="Times New Roman"/>
                <a:cs typeface="Times New Roman"/>
                <a:sym typeface="Times New Roman"/>
              </a:rPr>
              <a:t> Firewall Rules:</a:t>
            </a:r>
            <a:endParaRPr sz="2400">
              <a:latin typeface="Times New Roman"/>
              <a:ea typeface="Times New Roman"/>
              <a:cs typeface="Times New Roman"/>
              <a:sym typeface="Times New Roman"/>
            </a:endParaRPr>
          </a:p>
          <a:p>
            <a:pPr indent="0" lvl="0" marL="0" rtl="0" algn="ctr">
              <a:spcBef>
                <a:spcPts val="0"/>
              </a:spcBef>
              <a:spcAft>
                <a:spcPts val="0"/>
              </a:spcAft>
              <a:buNone/>
            </a:pPr>
            <a:r>
              <a:rPr lang="en" sz="2400">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a:p>
            <a:pPr indent="-381000" lvl="0" marL="457200" rtl="0" algn="ctr">
              <a:spcBef>
                <a:spcPts val="0"/>
              </a:spcBef>
              <a:spcAft>
                <a:spcPts val="0"/>
              </a:spcAft>
              <a:buSzPts val="2400"/>
              <a:buFont typeface="Times New Roman"/>
              <a:buChar char="●"/>
            </a:pPr>
            <a:r>
              <a:rPr lang="en" sz="2400">
                <a:latin typeface="Times New Roman"/>
                <a:ea typeface="Times New Roman"/>
                <a:cs typeface="Times New Roman"/>
                <a:sym typeface="Times New Roman"/>
              </a:rPr>
              <a:t> Allow HTTPS from 0.0.0.0 /0</a:t>
            </a:r>
            <a:endParaRPr sz="2400">
              <a:latin typeface="Times New Roman"/>
              <a:ea typeface="Times New Roman"/>
              <a:cs typeface="Times New Roman"/>
              <a:sym typeface="Times New Roman"/>
            </a:endParaRPr>
          </a:p>
          <a:p>
            <a:pPr indent="-381000" lvl="0" marL="457200" rtl="0" algn="ctr">
              <a:spcBef>
                <a:spcPts val="0"/>
              </a:spcBef>
              <a:spcAft>
                <a:spcPts val="0"/>
              </a:spcAft>
              <a:buSzPts val="2400"/>
              <a:buFont typeface="Times New Roman"/>
              <a:buChar char="●"/>
            </a:pPr>
            <a:r>
              <a:rPr lang="en" sz="2400">
                <a:latin typeface="Times New Roman"/>
                <a:ea typeface="Times New Roman"/>
                <a:cs typeface="Times New Roman"/>
                <a:sym typeface="Times New Roman"/>
              </a:rPr>
              <a:t>Allow SSH from Admin IPs </a:t>
            </a:r>
            <a:endParaRPr sz="2400">
              <a:latin typeface="Times New Roman"/>
              <a:ea typeface="Times New Roman"/>
              <a:cs typeface="Times New Roman"/>
              <a:sym typeface="Times New Roman"/>
            </a:endParaRPr>
          </a:p>
          <a:p>
            <a:pPr indent="0" lvl="0" marL="0" rtl="0" algn="l">
              <a:spcBef>
                <a:spcPts val="0"/>
              </a:spcBef>
              <a:spcAft>
                <a:spcPts val="0"/>
              </a:spcAft>
              <a:buNone/>
            </a:pPr>
            <a:r>
              <a:t/>
            </a:r>
            <a:endParaRPr sz="2400">
              <a:latin typeface="Times New Roman"/>
              <a:ea typeface="Times New Roman"/>
              <a:cs typeface="Times New Roman"/>
              <a:sym typeface="Times New Roman"/>
            </a:endParaRPr>
          </a:p>
          <a:p>
            <a:pPr indent="0" lvl="0" marL="0" rtl="0" algn="l">
              <a:spcBef>
                <a:spcPts val="0"/>
              </a:spcBef>
              <a:spcAft>
                <a:spcPts val="0"/>
              </a:spcAft>
              <a:buNone/>
            </a:pPr>
            <a:r>
              <a:rPr lang="en" sz="2400">
                <a:latin typeface="Times New Roman"/>
                <a:ea typeface="Times New Roman"/>
                <a:cs typeface="Times New Roman"/>
                <a:sym typeface="Times New Roman"/>
              </a:rPr>
              <a:t>Deny all other traffic</a:t>
            </a:r>
            <a:endParaRPr sz="2400">
              <a:latin typeface="Times New Roman"/>
              <a:ea typeface="Times New Roman"/>
              <a:cs typeface="Times New Roman"/>
              <a:sym typeface="Times New Roman"/>
            </a:endParaRPr>
          </a:p>
        </p:txBody>
      </p:sp>
      <p:cxnSp>
        <p:nvCxnSpPr>
          <p:cNvPr id="411" name="Google Shape;411;p55"/>
          <p:cNvCxnSpPr>
            <a:stCxn id="406" idx="3"/>
            <a:endCxn id="407" idx="1"/>
          </p:cNvCxnSpPr>
          <p:nvPr/>
        </p:nvCxnSpPr>
        <p:spPr>
          <a:xfrm flipH="1" rot="10800000">
            <a:off x="4302414" y="6388080"/>
            <a:ext cx="1140000" cy="39000"/>
          </a:xfrm>
          <a:prstGeom prst="straightConnector1">
            <a:avLst/>
          </a:prstGeom>
          <a:noFill/>
          <a:ln cap="flat" cmpd="sng" w="28575">
            <a:solidFill>
              <a:schemeClr val="dk1"/>
            </a:solidFill>
            <a:prstDash val="solid"/>
            <a:round/>
            <a:headEnd len="med" w="med" type="none"/>
            <a:tailEnd len="med" w="med" type="triangle"/>
          </a:ln>
        </p:spPr>
      </p:cxnSp>
      <p:cxnSp>
        <p:nvCxnSpPr>
          <p:cNvPr id="412" name="Google Shape;412;p55"/>
          <p:cNvCxnSpPr>
            <a:stCxn id="407" idx="3"/>
            <a:endCxn id="409" idx="1"/>
          </p:cNvCxnSpPr>
          <p:nvPr/>
        </p:nvCxnSpPr>
        <p:spPr>
          <a:xfrm>
            <a:off x="8917074" y="6388075"/>
            <a:ext cx="930600" cy="36900"/>
          </a:xfrm>
          <a:prstGeom prst="straightConnector1">
            <a:avLst/>
          </a:prstGeom>
          <a:noFill/>
          <a:ln cap="flat" cmpd="sng" w="28575">
            <a:solidFill>
              <a:schemeClr val="dk1"/>
            </a:solidFill>
            <a:prstDash val="solid"/>
            <a:round/>
            <a:headEnd len="med" w="med" type="none"/>
            <a:tailEnd len="med" w="med" type="triangle"/>
          </a:ln>
        </p:spPr>
      </p:cxnSp>
      <p:sp>
        <p:nvSpPr>
          <p:cNvPr id="413" name="Google Shape;413;p55"/>
          <p:cNvSpPr txBox="1"/>
          <p:nvPr/>
        </p:nvSpPr>
        <p:spPr>
          <a:xfrm>
            <a:off x="5442413" y="4917925"/>
            <a:ext cx="31881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chemeClr val="dk1"/>
                </a:solidFill>
                <a:latin typeface="Roboto"/>
                <a:ea typeface="Roboto"/>
                <a:cs typeface="Roboto"/>
                <a:sym typeface="Roboto"/>
              </a:rPr>
              <a:t>Google Cloud Armor Block denied IPs</a:t>
            </a:r>
            <a:endParaRPr sz="2200">
              <a:solidFill>
                <a:schemeClr val="dk1"/>
              </a:solidFill>
              <a:latin typeface="Times New Roman"/>
              <a:ea typeface="Times New Roman"/>
              <a:cs typeface="Times New Roman"/>
              <a:sym typeface="Times New Roman"/>
            </a:endParaRPr>
          </a:p>
        </p:txBody>
      </p:sp>
      <p:sp>
        <p:nvSpPr>
          <p:cNvPr id="414" name="Google Shape;414;p55"/>
          <p:cNvSpPr txBox="1"/>
          <p:nvPr/>
        </p:nvSpPr>
        <p:spPr>
          <a:xfrm>
            <a:off x="5803900" y="7150100"/>
            <a:ext cx="28956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chemeClr val="dk1"/>
                </a:solidFill>
                <a:latin typeface="Roboto"/>
                <a:ea typeface="Roboto"/>
                <a:cs typeface="Roboto"/>
                <a:sym typeface="Roboto"/>
              </a:rPr>
              <a:t>Global Application Load Balancer</a:t>
            </a:r>
            <a:endParaRPr sz="2200">
              <a:solidFill>
                <a:schemeClr val="dk1"/>
              </a:solidFill>
              <a:latin typeface="Times New Roman"/>
              <a:ea typeface="Times New Roman"/>
              <a:cs typeface="Times New Roman"/>
              <a:sym typeface="Times New Roman"/>
            </a:endParaRPr>
          </a:p>
        </p:txBody>
      </p:sp>
      <p:sp>
        <p:nvSpPr>
          <p:cNvPr id="415" name="Google Shape;415;p55"/>
          <p:cNvSpPr txBox="1"/>
          <p:nvPr/>
        </p:nvSpPr>
        <p:spPr>
          <a:xfrm>
            <a:off x="11524075" y="2830350"/>
            <a:ext cx="4109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1"/>
                </a:solidFill>
                <a:latin typeface="Times New Roman"/>
                <a:ea typeface="Times New Roman"/>
                <a:cs typeface="Times New Roman"/>
                <a:sym typeface="Times New Roman"/>
              </a:rPr>
              <a:t>Custom VPC Network</a:t>
            </a:r>
            <a:endParaRPr b="1" sz="2400">
              <a:solidFill>
                <a:schemeClr val="dk1"/>
              </a:solidFill>
              <a:latin typeface="Times New Roman"/>
              <a:ea typeface="Times New Roman"/>
              <a:cs typeface="Times New Roman"/>
              <a:sym typeface="Times New Roman"/>
            </a:endParaRPr>
          </a:p>
        </p:txBody>
      </p:sp>
      <p:sp>
        <p:nvSpPr>
          <p:cNvPr id="416" name="Google Shape;416;p55"/>
          <p:cNvSpPr txBox="1"/>
          <p:nvPr/>
        </p:nvSpPr>
        <p:spPr>
          <a:xfrm>
            <a:off x="14033500" y="4064000"/>
            <a:ext cx="2324100" cy="141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Subnets: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e</a:t>
            </a:r>
            <a:r>
              <a:rPr lang="en" sz="2400">
                <a:solidFill>
                  <a:schemeClr val="dk1"/>
                </a:solidFill>
                <a:latin typeface="Times New Roman"/>
                <a:ea typeface="Times New Roman"/>
                <a:cs typeface="Times New Roman"/>
                <a:sym typeface="Times New Roman"/>
              </a:rPr>
              <a:t>urope-west2  </a:t>
            </a:r>
            <a:r>
              <a:rPr lang="en" sz="2400">
                <a:solidFill>
                  <a:schemeClr val="dk1"/>
                </a:solidFill>
                <a:latin typeface="Times New Roman"/>
                <a:ea typeface="Times New Roman"/>
                <a:cs typeface="Times New Roman"/>
                <a:sym typeface="Times New Roman"/>
              </a:rPr>
              <a:t>  </a:t>
            </a:r>
            <a:r>
              <a:rPr lang="en" sz="2400">
                <a:solidFill>
                  <a:schemeClr val="dk1"/>
                </a:solidFill>
                <a:latin typeface="Times New Roman"/>
                <a:ea typeface="Times New Roman"/>
                <a:cs typeface="Times New Roman"/>
                <a:sym typeface="Times New Roman"/>
              </a:rPr>
              <a:t>europe-west1</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000">
              <a:solidFill>
                <a:schemeClr val="dk1"/>
              </a:solidFill>
              <a:latin typeface="Times New Roman"/>
              <a:ea typeface="Times New Roman"/>
              <a:cs typeface="Times New Roman"/>
              <a:sym typeface="Times New Roman"/>
            </a:endParaRPr>
          </a:p>
        </p:txBody>
      </p:sp>
      <p:sp>
        <p:nvSpPr>
          <p:cNvPr id="417" name="Google Shape;417;p55"/>
          <p:cNvSpPr txBox="1"/>
          <p:nvPr/>
        </p:nvSpPr>
        <p:spPr>
          <a:xfrm>
            <a:off x="13614400" y="6235700"/>
            <a:ext cx="2552700" cy="31653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100">
                <a:solidFill>
                  <a:schemeClr val="dk1"/>
                </a:solidFill>
                <a:latin typeface="Times New Roman"/>
                <a:ea typeface="Times New Roman"/>
                <a:cs typeface="Times New Roman"/>
                <a:sym typeface="Times New Roman"/>
              </a:rPr>
              <a:t>Security Tools: </a:t>
            </a:r>
            <a:endParaRPr sz="2100">
              <a:solidFill>
                <a:schemeClr val="dk1"/>
              </a:solidFill>
              <a:latin typeface="Times New Roman"/>
              <a:ea typeface="Times New Roman"/>
              <a:cs typeface="Times New Roman"/>
              <a:sym typeface="Times New Roman"/>
            </a:endParaRPr>
          </a:p>
          <a:p>
            <a:pPr indent="-361950" lvl="0" marL="457200" rtl="0" algn="l">
              <a:spcBef>
                <a:spcPts val="0"/>
              </a:spcBef>
              <a:spcAft>
                <a:spcPts val="0"/>
              </a:spcAft>
              <a:buClr>
                <a:schemeClr val="dk1"/>
              </a:buClr>
              <a:buSzPts val="2100"/>
              <a:buFont typeface="Times New Roman"/>
              <a:buChar char="●"/>
            </a:pPr>
            <a:r>
              <a:rPr lang="en" sz="2100">
                <a:solidFill>
                  <a:schemeClr val="dk1"/>
                </a:solidFill>
                <a:latin typeface="Times New Roman"/>
                <a:ea typeface="Times New Roman"/>
                <a:cs typeface="Times New Roman"/>
                <a:sym typeface="Times New Roman"/>
              </a:rPr>
              <a:t>    </a:t>
            </a:r>
            <a:r>
              <a:rPr lang="en" sz="2100">
                <a:solidFill>
                  <a:schemeClr val="dk1"/>
                </a:solidFill>
                <a:latin typeface="Times New Roman"/>
                <a:ea typeface="Times New Roman"/>
                <a:cs typeface="Times New Roman"/>
                <a:sym typeface="Times New Roman"/>
              </a:rPr>
              <a:t>  Cloud Key Management (KMS) </a:t>
            </a:r>
            <a:endParaRPr sz="2100">
              <a:solidFill>
                <a:schemeClr val="dk1"/>
              </a:solidFill>
              <a:latin typeface="Times New Roman"/>
              <a:ea typeface="Times New Roman"/>
              <a:cs typeface="Times New Roman"/>
              <a:sym typeface="Times New Roman"/>
            </a:endParaRPr>
          </a:p>
          <a:p>
            <a:pPr indent="-361950" lvl="0" marL="457200" rtl="0" algn="l">
              <a:spcBef>
                <a:spcPts val="0"/>
              </a:spcBef>
              <a:spcAft>
                <a:spcPts val="0"/>
              </a:spcAft>
              <a:buClr>
                <a:schemeClr val="dk1"/>
              </a:buClr>
              <a:buSzPts val="2100"/>
              <a:buFont typeface="Times New Roman"/>
              <a:buChar char="●"/>
            </a:pPr>
            <a:r>
              <a:rPr lang="en" sz="2100">
                <a:solidFill>
                  <a:schemeClr val="dk1"/>
                </a:solidFill>
                <a:latin typeface="Times New Roman"/>
                <a:ea typeface="Times New Roman"/>
                <a:cs typeface="Times New Roman"/>
                <a:sym typeface="Times New Roman"/>
              </a:rPr>
              <a:t> -Secret Manager (API keys)   </a:t>
            </a:r>
            <a:endParaRPr sz="2100">
              <a:solidFill>
                <a:schemeClr val="dk1"/>
              </a:solidFill>
              <a:latin typeface="Times New Roman"/>
              <a:ea typeface="Times New Roman"/>
              <a:cs typeface="Times New Roman"/>
              <a:sym typeface="Times New Roman"/>
            </a:endParaRPr>
          </a:p>
          <a:p>
            <a:pPr indent="-361950" lvl="0" marL="457200" rtl="0" algn="l">
              <a:spcBef>
                <a:spcPts val="0"/>
              </a:spcBef>
              <a:spcAft>
                <a:spcPts val="0"/>
              </a:spcAft>
              <a:buClr>
                <a:schemeClr val="dk1"/>
              </a:buClr>
              <a:buSzPts val="2100"/>
              <a:buFont typeface="Times New Roman"/>
              <a:buChar char="●"/>
            </a:pPr>
            <a:r>
              <a:rPr lang="en" sz="2100">
                <a:solidFill>
                  <a:schemeClr val="dk1"/>
                </a:solidFill>
                <a:latin typeface="Times New Roman"/>
                <a:ea typeface="Times New Roman"/>
                <a:cs typeface="Times New Roman"/>
                <a:sym typeface="Times New Roman"/>
              </a:rPr>
              <a:t>  Cloud Audit Logs (monitoring)</a:t>
            </a:r>
            <a:endParaRPr sz="2100">
              <a:solidFill>
                <a:schemeClr val="dk1"/>
              </a:solidFill>
              <a:latin typeface="Times New Roman"/>
              <a:ea typeface="Times New Roman"/>
              <a:cs typeface="Times New Roman"/>
              <a:sym typeface="Times New Roman"/>
            </a:endParaRPr>
          </a:p>
        </p:txBody>
      </p:sp>
      <p:sp>
        <p:nvSpPr>
          <p:cNvPr id="418" name="Google Shape;418;p55"/>
          <p:cNvSpPr txBox="1"/>
          <p:nvPr/>
        </p:nvSpPr>
        <p:spPr>
          <a:xfrm>
            <a:off x="12433300" y="8140700"/>
            <a:ext cx="5892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chemeClr val="dk1"/>
              </a:solidFill>
              <a:latin typeface="Roboto"/>
              <a:ea typeface="Roboto"/>
              <a:cs typeface="Roboto"/>
              <a:sym typeface="Roboto"/>
            </a:endParaRPr>
          </a:p>
        </p:txBody>
      </p:sp>
      <p:sp>
        <p:nvSpPr>
          <p:cNvPr id="419" name="Google Shape;419;p55"/>
          <p:cNvSpPr txBox="1"/>
          <p:nvPr/>
        </p:nvSpPr>
        <p:spPr>
          <a:xfrm>
            <a:off x="10238300" y="7019000"/>
            <a:ext cx="3188100" cy="316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Times New Roman"/>
                <a:ea typeface="Times New Roman"/>
                <a:cs typeface="Times New Roman"/>
                <a:sym typeface="Times New Roman"/>
              </a:rPr>
              <a:t>IAM Roles:                      </a:t>
            </a:r>
            <a:endParaRPr sz="2200">
              <a:solidFill>
                <a:schemeClr val="dk1"/>
              </a:solidFill>
              <a:latin typeface="Times New Roman"/>
              <a:ea typeface="Times New Roman"/>
              <a:cs typeface="Times New Roman"/>
              <a:sym typeface="Times New Roman"/>
            </a:endParaRPr>
          </a:p>
          <a:p>
            <a:pPr indent="-368300" lvl="0" marL="457200" rtl="0" algn="l">
              <a:spcBef>
                <a:spcPts val="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 </a:t>
            </a:r>
            <a:r>
              <a:rPr lang="en" sz="2400">
                <a:solidFill>
                  <a:schemeClr val="dk1"/>
                </a:solidFill>
                <a:latin typeface="Times New Roman"/>
                <a:ea typeface="Times New Roman"/>
                <a:cs typeface="Times New Roman"/>
                <a:sym typeface="Times New Roman"/>
              </a:rPr>
              <a:t> Admin: Full access</a:t>
            </a:r>
            <a:endParaRPr sz="2400">
              <a:solidFill>
                <a:schemeClr val="dk1"/>
              </a:solidFill>
              <a:latin typeface="Times New Roman"/>
              <a:ea typeface="Times New Roman"/>
              <a:cs typeface="Times New Roman"/>
              <a:sym typeface="Times New Roman"/>
            </a:endParaRPr>
          </a:p>
          <a:p>
            <a:pPr indent="-368300" lvl="0" marL="457200" rtl="0" algn="l">
              <a:spcBef>
                <a:spcPts val="0"/>
              </a:spcBef>
              <a:spcAft>
                <a:spcPts val="0"/>
              </a:spcAft>
              <a:buClr>
                <a:schemeClr val="dk1"/>
              </a:buClr>
              <a:buSzPts val="2200"/>
              <a:buFont typeface="Times New Roman"/>
              <a:buChar char="●"/>
            </a:pPr>
            <a:r>
              <a:rPr lang="en" sz="2400">
                <a:solidFill>
                  <a:schemeClr val="dk1"/>
                </a:solidFill>
                <a:latin typeface="Times New Roman"/>
                <a:ea typeface="Times New Roman"/>
                <a:cs typeface="Times New Roman"/>
                <a:sym typeface="Times New Roman"/>
              </a:rPr>
              <a:t>DevOps: Limited deployment</a:t>
            </a:r>
            <a:endParaRPr sz="2400">
              <a:solidFill>
                <a:schemeClr val="dk1"/>
              </a:solidFill>
              <a:latin typeface="Times New Roman"/>
              <a:ea typeface="Times New Roman"/>
              <a:cs typeface="Times New Roman"/>
              <a:sym typeface="Times New Roman"/>
            </a:endParaRPr>
          </a:p>
          <a:p>
            <a:pPr indent="-368300" lvl="0" marL="457200" rtl="0" algn="l">
              <a:spcBef>
                <a:spcPts val="0"/>
              </a:spcBef>
              <a:spcAft>
                <a:spcPts val="0"/>
              </a:spcAft>
              <a:buClr>
                <a:schemeClr val="dk1"/>
              </a:buClr>
              <a:buSzPts val="2200"/>
              <a:buFont typeface="Times New Roman"/>
              <a:buChar char="●"/>
            </a:pPr>
            <a:r>
              <a:rPr lang="en" sz="2400">
                <a:solidFill>
                  <a:schemeClr val="dk1"/>
                </a:solidFill>
                <a:latin typeface="Times New Roman"/>
                <a:ea typeface="Times New Roman"/>
                <a:cs typeface="Times New Roman"/>
                <a:sym typeface="Times New Roman"/>
              </a:rPr>
              <a:t>App Service Account:Read/Write DB </a:t>
            </a:r>
            <a:endParaRPr sz="2400">
              <a:solidFill>
                <a:schemeClr val="dk1"/>
              </a:solidFill>
              <a:latin typeface="Times New Roman"/>
              <a:ea typeface="Times New Roman"/>
              <a:cs typeface="Times New Roman"/>
              <a:sym typeface="Times New Roman"/>
            </a:endParaRPr>
          </a:p>
          <a:p>
            <a:pPr indent="-368300" lvl="0" marL="457200" rtl="0" algn="l">
              <a:spcBef>
                <a:spcPts val="0"/>
              </a:spcBef>
              <a:spcAft>
                <a:spcPts val="0"/>
              </a:spcAft>
              <a:buClr>
                <a:schemeClr val="dk1"/>
              </a:buClr>
              <a:buSzPts val="2200"/>
              <a:buFont typeface="Times New Roman"/>
              <a:buChar char="●"/>
            </a:pPr>
            <a:r>
              <a:rPr lang="en" sz="2400">
                <a:solidFill>
                  <a:schemeClr val="dk1"/>
                </a:solidFill>
                <a:latin typeface="Times New Roman"/>
                <a:ea typeface="Times New Roman"/>
                <a:cs typeface="Times New Roman"/>
                <a:sym typeface="Times New Roman"/>
              </a:rPr>
              <a:t> Viewer: Logs only</a:t>
            </a:r>
            <a:r>
              <a:rPr lang="en" sz="2200">
                <a:solidFill>
                  <a:schemeClr val="dk1"/>
                </a:solidFill>
                <a:latin typeface="Times New Roman"/>
                <a:ea typeface="Times New Roman"/>
                <a:cs typeface="Times New Roman"/>
                <a:sym typeface="Times New Roman"/>
              </a:rPr>
              <a:t> </a:t>
            </a:r>
            <a:endParaRPr sz="2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800">
              <a:solidFill>
                <a:schemeClr val="dk1"/>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6"/>
          <p:cNvSpPr txBox="1"/>
          <p:nvPr>
            <p:ph type="title"/>
          </p:nvPr>
        </p:nvSpPr>
        <p:spPr>
          <a:xfrm>
            <a:off x="914350" y="920500"/>
            <a:ext cx="16251300" cy="10830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13. Cost estimating and planning</a:t>
            </a:r>
            <a:endParaRPr/>
          </a:p>
        </p:txBody>
      </p:sp>
      <p:graphicFrame>
        <p:nvGraphicFramePr>
          <p:cNvPr id="425" name="Google Shape;425;p56"/>
          <p:cNvGraphicFramePr/>
          <p:nvPr/>
        </p:nvGraphicFramePr>
        <p:xfrm>
          <a:off x="914400" y="3483864"/>
          <a:ext cx="3000000" cy="3000000"/>
        </p:xfrm>
        <a:graphic>
          <a:graphicData uri="http://schemas.openxmlformats.org/drawingml/2006/table">
            <a:tbl>
              <a:tblPr>
                <a:noFill/>
                <a:tableStyleId>{B14D74B6-A46F-47D3-A199-AB7FE1537E6C}</a:tableStyleId>
              </a:tblPr>
              <a:tblGrid>
                <a:gridCol w="4507575"/>
                <a:gridCol w="7752650"/>
                <a:gridCol w="4123400"/>
              </a:tblGrid>
              <a:tr h="172475">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Service name</a:t>
                      </a:r>
                      <a:endParaRPr sz="2600">
                        <a:solidFill>
                          <a:srgbClr val="FFFFFF"/>
                        </a:solidFill>
                        <a:latin typeface="Roboto Medium"/>
                        <a:ea typeface="Roboto Medium"/>
                        <a:cs typeface="Roboto Medium"/>
                        <a:sym typeface="Roboto Medium"/>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solidFill>
                      <a:srgbClr val="1A73E8"/>
                    </a:solidFill>
                  </a:tcPr>
                </a:tc>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Google Cloud Resource</a:t>
                      </a:r>
                      <a:endParaRPr sz="2600">
                        <a:solidFill>
                          <a:srgbClr val="FFFFFF"/>
                        </a:solidFill>
                        <a:latin typeface="Roboto Medium"/>
                        <a:ea typeface="Roboto Medium"/>
                        <a:cs typeface="Roboto Medium"/>
                        <a:sym typeface="Roboto Medium"/>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solidFill>
                      <a:srgbClr val="1A73E8"/>
                    </a:solidFill>
                  </a:tcPr>
                </a:tc>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Cost</a:t>
                      </a:r>
                      <a:endParaRPr sz="2600">
                        <a:solidFill>
                          <a:srgbClr val="FFFFFF"/>
                        </a:solidFill>
                        <a:latin typeface="Roboto Medium"/>
                        <a:ea typeface="Roboto Medium"/>
                        <a:cs typeface="Roboto Medium"/>
                        <a:sym typeface="Roboto Medium"/>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1A73E8"/>
                    </a:solidFill>
                  </a:tcPr>
                </a:tc>
              </a:tr>
              <a:tr h="167450">
                <a:tc>
                  <a:txBody>
                    <a:bodyPr/>
                    <a:lstStyle/>
                    <a:p>
                      <a:pPr indent="0" lvl="0" marL="0" rtl="0" algn="l">
                        <a:spcBef>
                          <a:spcPts val="0"/>
                        </a:spcBef>
                        <a:spcAft>
                          <a:spcPts val="0"/>
                        </a:spcAft>
                        <a:buNone/>
                      </a:pPr>
                      <a:r>
                        <a:rPr b="1" lang="en" sz="2400">
                          <a:latin typeface="Times New Roman"/>
                          <a:ea typeface="Times New Roman"/>
                          <a:cs typeface="Times New Roman"/>
                          <a:sym typeface="Times New Roman"/>
                        </a:rPr>
                        <a:t>Authentication Service</a:t>
                      </a:r>
                      <a:endParaRPr b="1" i="1" sz="24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400">
                          <a:latin typeface="Times New Roman"/>
                          <a:ea typeface="Times New Roman"/>
                          <a:cs typeface="Times New Roman"/>
                          <a:sym typeface="Times New Roman"/>
                        </a:rPr>
                        <a:t>Cloud Identity / IAM</a:t>
                      </a:r>
                      <a:endParaRPr i="1" sz="2400">
                        <a:solidFill>
                          <a:srgbClr val="202124"/>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en" sz="2400">
                          <a:latin typeface="Times New Roman"/>
                          <a:ea typeface="Times New Roman"/>
                          <a:cs typeface="Times New Roman"/>
                          <a:sym typeface="Times New Roman"/>
                        </a:rPr>
                        <a:t>$25.00</a:t>
                      </a:r>
                      <a:endParaRPr b="1" sz="2400">
                        <a:latin typeface="Times New Roman"/>
                        <a:ea typeface="Times New Roman"/>
                        <a:cs typeface="Times New Roman"/>
                        <a:sym typeface="Times New Roman"/>
                      </a:endParaRPr>
                    </a:p>
                  </a:txBody>
                  <a:tcPr marT="91425" marB="91425" marR="91425" marL="91425"/>
                </a:tc>
              </a:tr>
              <a:tr h="174150">
                <a:tc>
                  <a:txBody>
                    <a:bodyPr/>
                    <a:lstStyle/>
                    <a:p>
                      <a:pPr indent="0" lvl="0" marL="0" rtl="0" algn="l">
                        <a:spcBef>
                          <a:spcPts val="0"/>
                        </a:spcBef>
                        <a:spcAft>
                          <a:spcPts val="0"/>
                        </a:spcAft>
                        <a:buNone/>
                      </a:pPr>
                      <a:r>
                        <a:rPr b="1" lang="en" sz="2400">
                          <a:latin typeface="Times New Roman"/>
                          <a:ea typeface="Times New Roman"/>
                          <a:cs typeface="Times New Roman"/>
                          <a:sym typeface="Times New Roman"/>
                        </a:rPr>
                        <a:t>Customer Service</a:t>
                      </a:r>
                      <a:endParaRPr b="1" sz="24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400">
                          <a:latin typeface="Times New Roman"/>
                          <a:ea typeface="Times New Roman"/>
                          <a:cs typeface="Times New Roman"/>
                          <a:sym typeface="Times New Roman"/>
                        </a:rPr>
                        <a:t>Cloud SQL (db-custom-2-4GB)</a:t>
                      </a:r>
                      <a:endParaRPr sz="24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en" sz="2400">
                          <a:latin typeface="Times New Roman"/>
                          <a:ea typeface="Times New Roman"/>
                          <a:cs typeface="Times New Roman"/>
                          <a:sym typeface="Times New Roman"/>
                        </a:rPr>
                        <a:t>$574.71</a:t>
                      </a:r>
                      <a:endParaRPr b="1" sz="2400">
                        <a:latin typeface="Times New Roman"/>
                        <a:ea typeface="Times New Roman"/>
                        <a:cs typeface="Times New Roman"/>
                        <a:sym typeface="Times New Roman"/>
                      </a:endParaRPr>
                    </a:p>
                  </a:txBody>
                  <a:tcPr marT="91425" marB="91425" marR="91425" marL="91425"/>
                </a:tc>
              </a:tr>
              <a:tr h="167450">
                <a:tc>
                  <a:txBody>
                    <a:bodyPr/>
                    <a:lstStyle/>
                    <a:p>
                      <a:pPr indent="0" lvl="0" marL="0" rtl="0" algn="l">
                        <a:spcBef>
                          <a:spcPts val="0"/>
                        </a:spcBef>
                        <a:spcAft>
                          <a:spcPts val="0"/>
                        </a:spcAft>
                        <a:buNone/>
                      </a:pPr>
                      <a:r>
                        <a:rPr b="1" lang="en" sz="2400">
                          <a:latin typeface="Times New Roman"/>
                          <a:ea typeface="Times New Roman"/>
                          <a:cs typeface="Times New Roman"/>
                          <a:sym typeface="Times New Roman"/>
                        </a:rPr>
                        <a:t>Account Service</a:t>
                      </a:r>
                      <a:endParaRPr b="1" sz="24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400">
                          <a:latin typeface="Times New Roman"/>
                          <a:ea typeface="Times New Roman"/>
                          <a:cs typeface="Times New Roman"/>
                          <a:sym typeface="Times New Roman"/>
                        </a:rPr>
                        <a:t>Cloud SQL (db-custom-2-8GB)</a:t>
                      </a:r>
                      <a:endParaRPr sz="24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en" sz="2400">
                          <a:latin typeface="Times New Roman"/>
                          <a:ea typeface="Times New Roman"/>
                          <a:cs typeface="Times New Roman"/>
                          <a:sym typeface="Times New Roman"/>
                        </a:rPr>
                        <a:t>$680.00</a:t>
                      </a:r>
                      <a:endParaRPr b="1" sz="2400">
                        <a:latin typeface="Times New Roman"/>
                        <a:ea typeface="Times New Roman"/>
                        <a:cs typeface="Times New Roman"/>
                        <a:sym typeface="Times New Roman"/>
                      </a:endParaRPr>
                    </a:p>
                  </a:txBody>
                  <a:tcPr marT="91425" marB="91425" marR="91425" marL="91425"/>
                </a:tc>
              </a:tr>
              <a:tr h="167450">
                <a:tc>
                  <a:txBody>
                    <a:bodyPr/>
                    <a:lstStyle/>
                    <a:p>
                      <a:pPr indent="0" lvl="0" marL="0" rtl="0" algn="l">
                        <a:spcBef>
                          <a:spcPts val="0"/>
                        </a:spcBef>
                        <a:spcAft>
                          <a:spcPts val="0"/>
                        </a:spcAft>
                        <a:buNone/>
                      </a:pPr>
                      <a:r>
                        <a:rPr b="1" lang="en" sz="2400">
                          <a:latin typeface="Times New Roman"/>
                          <a:ea typeface="Times New Roman"/>
                          <a:cs typeface="Times New Roman"/>
                          <a:sym typeface="Times New Roman"/>
                        </a:rPr>
                        <a:t>Transaction Service</a:t>
                      </a:r>
                      <a:endParaRPr b="1" sz="24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400">
                          <a:latin typeface="Times New Roman"/>
                          <a:ea typeface="Times New Roman"/>
                          <a:cs typeface="Times New Roman"/>
                          <a:sym typeface="Times New Roman"/>
                        </a:rPr>
                        <a:t>Cloud Spanner</a:t>
                      </a:r>
                      <a:endParaRPr sz="24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en" sz="2400">
                          <a:latin typeface="Times New Roman"/>
                          <a:ea typeface="Times New Roman"/>
                          <a:cs typeface="Times New Roman"/>
                          <a:sym typeface="Times New Roman"/>
                        </a:rPr>
                        <a:t>$1,100.00</a:t>
                      </a:r>
                      <a:endParaRPr b="1" sz="2400">
                        <a:latin typeface="Times New Roman"/>
                        <a:ea typeface="Times New Roman"/>
                        <a:cs typeface="Times New Roman"/>
                        <a:sym typeface="Times New Roman"/>
                      </a:endParaRPr>
                    </a:p>
                  </a:txBody>
                  <a:tcPr marT="91425" marB="91425" marR="91425" marL="91425"/>
                </a:tc>
              </a:tr>
              <a:tr h="167450">
                <a:tc>
                  <a:txBody>
                    <a:bodyPr/>
                    <a:lstStyle/>
                    <a:p>
                      <a:pPr indent="0" lvl="0" marL="0" rtl="0" algn="l">
                        <a:spcBef>
                          <a:spcPts val="0"/>
                        </a:spcBef>
                        <a:spcAft>
                          <a:spcPts val="0"/>
                        </a:spcAft>
                        <a:buNone/>
                      </a:pPr>
                      <a:r>
                        <a:rPr b="1" lang="en" sz="2400">
                          <a:latin typeface="Times New Roman"/>
                          <a:ea typeface="Times New Roman"/>
                          <a:cs typeface="Times New Roman"/>
                          <a:sym typeface="Times New Roman"/>
                        </a:rPr>
                        <a:t>Notification Service</a:t>
                      </a:r>
                      <a:endParaRPr b="1" sz="24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400">
                          <a:latin typeface="Times New Roman"/>
                          <a:ea typeface="Times New Roman"/>
                          <a:cs typeface="Times New Roman"/>
                          <a:sym typeface="Times New Roman"/>
                        </a:rPr>
                        <a:t>Firestore + Cloud Functions</a:t>
                      </a:r>
                      <a:endParaRPr sz="24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en" sz="2400">
                          <a:latin typeface="Times New Roman"/>
                          <a:ea typeface="Times New Roman"/>
                          <a:cs typeface="Times New Roman"/>
                          <a:sym typeface="Times New Roman"/>
                        </a:rPr>
                        <a:t>$95.00</a:t>
                      </a:r>
                      <a:endParaRPr b="1" sz="2400">
                        <a:latin typeface="Times New Roman"/>
                        <a:ea typeface="Times New Roman"/>
                        <a:cs typeface="Times New Roman"/>
                        <a:sym typeface="Times New Roman"/>
                      </a:endParaRPr>
                    </a:p>
                  </a:txBody>
                  <a:tcPr marT="91425" marB="91425" marR="91425" marL="91425"/>
                </a:tc>
              </a:tr>
              <a:tr h="167450">
                <a:tc>
                  <a:txBody>
                    <a:bodyPr/>
                    <a:lstStyle/>
                    <a:p>
                      <a:pPr indent="0" lvl="0" marL="0" rtl="0" algn="l">
                        <a:spcBef>
                          <a:spcPts val="0"/>
                        </a:spcBef>
                        <a:spcAft>
                          <a:spcPts val="0"/>
                        </a:spcAft>
                        <a:buNone/>
                      </a:pPr>
                      <a:r>
                        <a:rPr b="1" lang="en" sz="2400">
                          <a:latin typeface="Times New Roman"/>
                          <a:ea typeface="Times New Roman"/>
                          <a:cs typeface="Times New Roman"/>
                          <a:sym typeface="Times New Roman"/>
                        </a:rPr>
                        <a:t>Analytics Service</a:t>
                      </a:r>
                      <a:endParaRPr b="1" sz="24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400">
                          <a:latin typeface="Times New Roman"/>
                          <a:ea typeface="Times New Roman"/>
                          <a:cs typeface="Times New Roman"/>
                          <a:sym typeface="Times New Roman"/>
                        </a:rPr>
                        <a:t>BigQuery (Storage + Queries)</a:t>
                      </a:r>
                      <a:endParaRPr sz="24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en" sz="2400">
                          <a:latin typeface="Times New Roman"/>
                          <a:ea typeface="Times New Roman"/>
                          <a:cs typeface="Times New Roman"/>
                          <a:sym typeface="Times New Roman"/>
                        </a:rPr>
                        <a:t>$450.00</a:t>
                      </a:r>
                      <a:endParaRPr b="1" sz="2400">
                        <a:latin typeface="Times New Roman"/>
                        <a:ea typeface="Times New Roman"/>
                        <a:cs typeface="Times New Roman"/>
                        <a:sym typeface="Times New Roman"/>
                      </a:endParaRPr>
                    </a:p>
                  </a:txBody>
                  <a:tcPr marT="91425" marB="91425" marR="91425" marL="91425"/>
                </a:tc>
              </a:tr>
              <a:tr h="167450">
                <a:tc>
                  <a:txBody>
                    <a:bodyPr/>
                    <a:lstStyle/>
                    <a:p>
                      <a:pPr indent="0" lvl="0" marL="0" rtl="0" algn="l">
                        <a:spcBef>
                          <a:spcPts val="0"/>
                        </a:spcBef>
                        <a:spcAft>
                          <a:spcPts val="0"/>
                        </a:spcAft>
                        <a:buNone/>
                      </a:pPr>
                      <a:r>
                        <a:rPr b="1" lang="en" sz="2400">
                          <a:latin typeface="Times New Roman"/>
                          <a:ea typeface="Times New Roman"/>
                          <a:cs typeface="Times New Roman"/>
                          <a:sym typeface="Times New Roman"/>
                        </a:rPr>
                        <a:t>Storage and Backups</a:t>
                      </a:r>
                      <a:endParaRPr b="1" sz="24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400">
                          <a:latin typeface="Times New Roman"/>
                          <a:ea typeface="Times New Roman"/>
                          <a:cs typeface="Times New Roman"/>
                          <a:sym typeface="Times New Roman"/>
                        </a:rPr>
                        <a:t>Cloud Storage (Multi-Regional)</a:t>
                      </a:r>
                      <a:endParaRPr sz="24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en" sz="2400">
                          <a:latin typeface="Times New Roman"/>
                          <a:ea typeface="Times New Roman"/>
                          <a:cs typeface="Times New Roman"/>
                          <a:sym typeface="Times New Roman"/>
                        </a:rPr>
                        <a:t>$120.00</a:t>
                      </a:r>
                      <a:endParaRPr b="1" sz="2400">
                        <a:latin typeface="Times New Roman"/>
                        <a:ea typeface="Times New Roman"/>
                        <a:cs typeface="Times New Roman"/>
                        <a:sym typeface="Times New Roman"/>
                      </a:endParaRPr>
                    </a:p>
                  </a:txBody>
                  <a:tcPr marT="91425" marB="91425" marR="91425" marL="91425"/>
                </a:tc>
              </a:tr>
              <a:tr h="167450">
                <a:tc>
                  <a:txBody>
                    <a:bodyPr/>
                    <a:lstStyle/>
                    <a:p>
                      <a:pPr indent="0" lvl="0" marL="0" rtl="0" algn="l">
                        <a:spcBef>
                          <a:spcPts val="0"/>
                        </a:spcBef>
                        <a:spcAft>
                          <a:spcPts val="0"/>
                        </a:spcAft>
                        <a:buNone/>
                      </a:pPr>
                      <a:r>
                        <a:rPr b="1" lang="en" sz="2400">
                          <a:latin typeface="Times New Roman"/>
                          <a:ea typeface="Times New Roman"/>
                          <a:cs typeface="Times New Roman"/>
                          <a:sym typeface="Times New Roman"/>
                        </a:rPr>
                        <a:t>Load Balancing &amp; Security</a:t>
                      </a:r>
                      <a:endParaRPr b="1" sz="24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400">
                          <a:latin typeface="Times New Roman"/>
                          <a:ea typeface="Times New Roman"/>
                          <a:cs typeface="Times New Roman"/>
                          <a:sym typeface="Times New Roman"/>
                        </a:rPr>
                        <a:t>Global Load Balancer + Cloud Armor</a:t>
                      </a:r>
                      <a:endParaRPr sz="24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en" sz="2400">
                          <a:latin typeface="Times New Roman"/>
                          <a:ea typeface="Times New Roman"/>
                          <a:cs typeface="Times New Roman"/>
                          <a:sym typeface="Times New Roman"/>
                        </a:rPr>
                        <a:t>$80.00</a:t>
                      </a:r>
                      <a:endParaRPr b="1" sz="2400">
                        <a:latin typeface="Times New Roman"/>
                        <a:ea typeface="Times New Roman"/>
                        <a:cs typeface="Times New Roman"/>
                        <a:sym typeface="Times New Roman"/>
                      </a:endParaRPr>
                    </a:p>
                  </a:txBody>
                  <a:tcPr marT="91425" marB="91425" marR="91425" marL="91425"/>
                </a:tc>
              </a:tr>
            </a:tbl>
          </a:graphicData>
        </a:graphic>
      </p:graphicFrame>
      <p:sp>
        <p:nvSpPr>
          <p:cNvPr id="426" name="Google Shape;426;p56"/>
          <p:cNvSpPr txBox="1"/>
          <p:nvPr>
            <p:ph idx="1" type="body"/>
          </p:nvPr>
        </p:nvSpPr>
        <p:spPr>
          <a:xfrm>
            <a:off x="914350" y="2313432"/>
            <a:ext cx="15614400" cy="860400"/>
          </a:xfrm>
          <a:prstGeom prst="rect">
            <a:avLst/>
          </a:prstGeom>
        </p:spPr>
        <p:txBody>
          <a:bodyPr anchorCtr="0" anchor="t" bIns="0" lIns="0" spcFirstLastPara="1" rIns="0" wrap="square" tIns="0">
            <a:spAutoFit/>
          </a:bodyPr>
          <a:lstStyle/>
          <a:p>
            <a:pPr indent="0" lvl="0" marL="0" rtl="0" algn="l">
              <a:spcBef>
                <a:spcPts val="0"/>
              </a:spcBef>
              <a:spcAft>
                <a:spcPts val="1600"/>
              </a:spcAft>
              <a:buNone/>
            </a:pPr>
            <a:r>
              <a:rPr lang="en" sz="2600"/>
              <a:t>We estimated the monthly cost of each service to ensure the solution remains affordable while meeting performance and security needs.</a:t>
            </a:r>
            <a:endParaRPr sz="2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9"/>
          <p:cNvSpPr txBox="1"/>
          <p:nvPr>
            <p:ph type="title"/>
          </p:nvPr>
        </p:nvSpPr>
        <p:spPr>
          <a:xfrm>
            <a:off x="914350" y="920500"/>
            <a:ext cx="5005500" cy="10077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1a. Case study</a:t>
            </a:r>
            <a:endParaRPr/>
          </a:p>
        </p:txBody>
      </p:sp>
      <p:sp>
        <p:nvSpPr>
          <p:cNvPr id="163" name="Google Shape;163;p39"/>
          <p:cNvSpPr txBox="1"/>
          <p:nvPr>
            <p:ph idx="1" type="body"/>
          </p:nvPr>
        </p:nvSpPr>
        <p:spPr>
          <a:xfrm>
            <a:off x="1573800" y="2192400"/>
            <a:ext cx="16227900" cy="405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400"/>
              <a:t>A secure and reliable online banking service designed for everyday customers. It lets people easily manage their money like sending transfers, checking account balances, paying bills, and using debit or credit cards. The system is built to keep data incredibly safe, with almost no risk of losing information. It also has strong identity checks to protect users and keeps a clear record of every transaction so everything can be tracked and verified.</a:t>
            </a:r>
            <a:endParaRPr sz="3400"/>
          </a:p>
          <a:p>
            <a:pPr indent="0" lvl="0" marL="0" rtl="0" algn="l">
              <a:spcBef>
                <a:spcPts val="3000"/>
              </a:spcBef>
              <a:spcAft>
                <a:spcPts val="0"/>
              </a:spcAft>
              <a:buNone/>
            </a:pPr>
            <a:r>
              <a:t/>
            </a:r>
            <a:endParaRPr/>
          </a:p>
          <a:p>
            <a:pPr indent="0" lvl="0" marL="0" rtl="0" algn="l">
              <a:spcBef>
                <a:spcPts val="3000"/>
              </a:spcBef>
              <a:spcAft>
                <a:spcPts val="30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p57"/>
          <p:cNvPicPr preferRelativeResize="0"/>
          <p:nvPr/>
        </p:nvPicPr>
        <p:blipFill>
          <a:blip r:embed="rId3">
            <a:alphaModFix/>
          </a:blip>
          <a:stretch>
            <a:fillRect/>
          </a:stretch>
        </p:blipFill>
        <p:spPr>
          <a:xfrm>
            <a:off x="5180400" y="4192500"/>
            <a:ext cx="7530232" cy="14411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40"/>
          <p:cNvSpPr txBox="1"/>
          <p:nvPr>
            <p:ph type="title"/>
          </p:nvPr>
        </p:nvSpPr>
        <p:spPr>
          <a:xfrm>
            <a:off x="1042250" y="920500"/>
            <a:ext cx="15977700" cy="10077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sz="4500"/>
              <a:t>1b. A</a:t>
            </a:r>
            <a:r>
              <a:rPr lang="en" sz="4500"/>
              <a:t> Secure and Scalable Online Banking Portal </a:t>
            </a:r>
            <a:endParaRPr sz="4500"/>
          </a:p>
        </p:txBody>
      </p:sp>
      <p:sp>
        <p:nvSpPr>
          <p:cNvPr id="169" name="Google Shape;169;p40"/>
          <p:cNvSpPr txBox="1"/>
          <p:nvPr>
            <p:ph idx="1" type="body"/>
          </p:nvPr>
        </p:nvSpPr>
        <p:spPr>
          <a:xfrm>
            <a:off x="1167325" y="2240850"/>
            <a:ext cx="16102800" cy="66264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rPr lang="en" sz="2900">
                <a:latin typeface="Times New Roman"/>
                <a:ea typeface="Times New Roman"/>
                <a:cs typeface="Times New Roman"/>
                <a:sym typeface="Times New Roman"/>
              </a:rPr>
              <a:t>Brief description:</a:t>
            </a:r>
            <a:r>
              <a:rPr lang="en" sz="2900">
                <a:latin typeface="Times New Roman"/>
                <a:ea typeface="Times New Roman"/>
                <a:cs typeface="Times New Roman"/>
                <a:sym typeface="Times New Roman"/>
              </a:rPr>
              <a:t>his case study shows how a modern online banking system was built on Google Cloud to be secure, reliable, and easy for customers to use. It’s designed to handle everyday banking tasks like sending money instantly and keeping personal data safe, even when traffic is high.</a:t>
            </a:r>
            <a:endParaRPr sz="2900">
              <a:latin typeface="Times New Roman"/>
              <a:ea typeface="Times New Roman"/>
              <a:cs typeface="Times New Roman"/>
              <a:sym typeface="Times New Roman"/>
            </a:endParaRPr>
          </a:p>
          <a:p>
            <a:pPr indent="0" lvl="0" marL="0" rtl="0" algn="ctr">
              <a:spcBef>
                <a:spcPts val="0"/>
              </a:spcBef>
              <a:spcAft>
                <a:spcPts val="0"/>
              </a:spcAft>
              <a:buNone/>
            </a:pPr>
            <a:r>
              <a:rPr lang="en" sz="2900">
                <a:latin typeface="Times New Roman"/>
                <a:ea typeface="Times New Roman"/>
                <a:cs typeface="Times New Roman"/>
                <a:sym typeface="Times New Roman"/>
              </a:rPr>
              <a:t>The platform also follows strict financial rules like PCI DSS and PSD2, making sure payments are secure and open banking is handled properly. Thanks to cloud-based tools, the system runs smoothly, scales easily, and stays fully compliant with industry standards.</a:t>
            </a:r>
            <a:endParaRPr sz="2900">
              <a:latin typeface="Times New Roman"/>
              <a:ea typeface="Times New Roman"/>
              <a:cs typeface="Times New Roman"/>
              <a:sym typeface="Times New Roman"/>
            </a:endParaRPr>
          </a:p>
          <a:p>
            <a:pPr indent="0" lvl="0" marL="0" rtl="0" algn="ctr">
              <a:spcBef>
                <a:spcPts val="0"/>
              </a:spcBef>
              <a:spcAft>
                <a:spcPts val="0"/>
              </a:spcAft>
              <a:buNone/>
            </a:pPr>
            <a:r>
              <a:t/>
            </a:r>
            <a:endParaRPr sz="2900">
              <a:latin typeface="Times New Roman"/>
              <a:ea typeface="Times New Roman"/>
              <a:cs typeface="Times New Roman"/>
              <a:sym typeface="Times New Roman"/>
            </a:endParaRPr>
          </a:p>
          <a:p>
            <a:pPr indent="0" lvl="0" marL="0" rtl="0" algn="ctr">
              <a:spcBef>
                <a:spcPts val="0"/>
              </a:spcBef>
              <a:spcAft>
                <a:spcPts val="0"/>
              </a:spcAft>
              <a:buNone/>
            </a:pPr>
            <a:r>
              <a:rPr lang="en" sz="2900">
                <a:latin typeface="Times New Roman"/>
                <a:ea typeface="Times New Roman"/>
                <a:cs typeface="Times New Roman"/>
                <a:sym typeface="Times New Roman"/>
              </a:rPr>
              <a:t>List a few main features: </a:t>
            </a:r>
            <a:r>
              <a:rPr lang="en">
                <a:solidFill>
                  <a:srgbClr val="000000"/>
                </a:solidFill>
                <a:latin typeface="Times New Roman"/>
                <a:ea typeface="Times New Roman"/>
                <a:cs typeface="Times New Roman"/>
                <a:sym typeface="Times New Roman"/>
              </a:rPr>
              <a:t>Secure Customer Onboarding &amp; Authentication,</a:t>
            </a:r>
            <a:r>
              <a:rPr lang="en" sz="2900">
                <a:latin typeface="Times New Roman"/>
                <a:ea typeface="Times New Roman"/>
                <a:cs typeface="Times New Roman"/>
                <a:sym typeface="Times New Roman"/>
              </a:rPr>
              <a:t>Account Management,</a:t>
            </a:r>
            <a:r>
              <a:rPr lang="en" sz="3100">
                <a:solidFill>
                  <a:srgbClr val="000000"/>
                </a:solidFill>
                <a:latin typeface="Times New Roman"/>
                <a:ea typeface="Times New Roman"/>
                <a:cs typeface="Times New Roman"/>
                <a:sym typeface="Times New Roman"/>
              </a:rPr>
              <a:t>Payments &amp; Transfers,</a:t>
            </a:r>
            <a:r>
              <a:rPr lang="en" sz="3000">
                <a:solidFill>
                  <a:srgbClr val="000000"/>
                </a:solidFill>
                <a:latin typeface="Times New Roman"/>
                <a:ea typeface="Times New Roman"/>
                <a:cs typeface="Times New Roman"/>
                <a:sym typeface="Times New Roman"/>
              </a:rPr>
              <a:t>Scalability &amp; High Availability,Compliance &amp; Data Protection,Observability &amp; Auditability &amp;</a:t>
            </a:r>
            <a:endParaRPr sz="3000">
              <a:solidFill>
                <a:srgbClr val="000000"/>
              </a:solidFill>
              <a:latin typeface="Times New Roman"/>
              <a:ea typeface="Times New Roman"/>
              <a:cs typeface="Times New Roman"/>
              <a:sym typeface="Times New Roman"/>
            </a:endParaRPr>
          </a:p>
          <a:p>
            <a:pPr indent="0" lvl="0" marL="0" rtl="0" algn="ctr">
              <a:spcBef>
                <a:spcPts val="0"/>
              </a:spcBef>
              <a:spcAft>
                <a:spcPts val="0"/>
              </a:spcAft>
              <a:buNone/>
            </a:pPr>
            <a:r>
              <a:rPr lang="en" sz="2900">
                <a:latin typeface="Times New Roman"/>
                <a:ea typeface="Times New Roman"/>
                <a:cs typeface="Times New Roman"/>
                <a:sym typeface="Times New Roman"/>
              </a:rPr>
              <a:t>Analytics &amp; Reporting</a:t>
            </a:r>
            <a:endParaRPr sz="2900">
              <a:latin typeface="Times New Roman"/>
              <a:ea typeface="Times New Roman"/>
              <a:cs typeface="Times New Roman"/>
              <a:sym typeface="Times New Roman"/>
            </a:endParaRPr>
          </a:p>
          <a:p>
            <a:pPr indent="0" lvl="0" marL="0" rtl="0" algn="l">
              <a:spcBef>
                <a:spcPts val="0"/>
              </a:spcBef>
              <a:spcAft>
                <a:spcPts val="0"/>
              </a:spcAft>
              <a:buNone/>
            </a:pPr>
            <a:r>
              <a:t/>
            </a:r>
            <a:endParaRPr/>
          </a:p>
          <a:p>
            <a:pPr indent="0" lvl="0" marL="0" rtl="0" algn="l">
              <a:spcBef>
                <a:spcPts val="0"/>
              </a:spcBef>
              <a:spcAft>
                <a:spcPts val="0"/>
              </a:spcAft>
              <a:buNone/>
            </a:pPr>
            <a:r>
              <a:rPr lang="en"/>
              <a:t>List roles of typical users: customer, Business customer,  Bank teller/customer support Agent, bank administrator, compliance/risk officer and system Auditor.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41"/>
          <p:cNvSpPr txBox="1"/>
          <p:nvPr>
            <p:ph type="title"/>
          </p:nvPr>
        </p:nvSpPr>
        <p:spPr>
          <a:xfrm>
            <a:off x="914350" y="920500"/>
            <a:ext cx="5850000" cy="11181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2a. User Personas</a:t>
            </a:r>
            <a:endParaRPr/>
          </a:p>
        </p:txBody>
      </p:sp>
      <p:sp>
        <p:nvSpPr>
          <p:cNvPr id="175" name="Google Shape;175;p41"/>
          <p:cNvSpPr txBox="1"/>
          <p:nvPr>
            <p:ph idx="1" type="body"/>
          </p:nvPr>
        </p:nvSpPr>
        <p:spPr>
          <a:xfrm>
            <a:off x="914350" y="2038550"/>
            <a:ext cx="16447200" cy="7198200"/>
          </a:xfrm>
          <a:prstGeom prst="rect">
            <a:avLst/>
          </a:prstGeom>
        </p:spPr>
        <p:txBody>
          <a:bodyPr anchorCtr="0" anchor="t" bIns="0" lIns="0" spcFirstLastPara="1" rIns="0" wrap="square" tIns="0">
            <a:noAutofit/>
          </a:bodyPr>
          <a:lstStyle/>
          <a:p>
            <a:pPr indent="0" lvl="0" marL="0" rtl="0" algn="l">
              <a:spcBef>
                <a:spcPts val="1400"/>
              </a:spcBef>
              <a:spcAft>
                <a:spcPts val="0"/>
              </a:spcAft>
              <a:buNone/>
            </a:pPr>
            <a:r>
              <a:rPr b="1" lang="en" sz="3300">
                <a:solidFill>
                  <a:srgbClr val="000000"/>
                </a:solidFill>
                <a:latin typeface="Times New Roman"/>
                <a:ea typeface="Times New Roman"/>
                <a:cs typeface="Times New Roman"/>
                <a:sym typeface="Times New Roman"/>
              </a:rPr>
              <a:t> </a:t>
            </a:r>
            <a:r>
              <a:rPr b="1" lang="en" sz="3500">
                <a:solidFill>
                  <a:srgbClr val="000000"/>
                </a:solidFill>
                <a:latin typeface="Times New Roman"/>
                <a:ea typeface="Times New Roman"/>
                <a:cs typeface="Times New Roman"/>
                <a:sym typeface="Times New Roman"/>
              </a:rPr>
              <a:t>Persona 1: Sarah  - Retail Customer</a:t>
            </a:r>
            <a:endParaRPr b="1" sz="35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3300">
                <a:solidFill>
                  <a:srgbClr val="000000"/>
                </a:solidFill>
                <a:latin typeface="Times New Roman"/>
                <a:ea typeface="Times New Roman"/>
                <a:cs typeface="Times New Roman"/>
                <a:sym typeface="Times New Roman"/>
              </a:rPr>
              <a:t>Sarah is 32 and works in marketing. She’s tech-savvy and prefers to use her phone for banking. She wants quick access to check her balance, make transfers, pay bills, and download statements. She gets annoyed with long logins, confusing error messages, or late alerts. What she values most is a simple app, instant notifications, and reliable support.</a:t>
            </a:r>
            <a:endParaRPr sz="3300">
              <a:solidFill>
                <a:srgbClr val="000000"/>
              </a:solidFill>
              <a:latin typeface="Times New Roman"/>
              <a:ea typeface="Times New Roman"/>
              <a:cs typeface="Times New Roman"/>
              <a:sym typeface="Times New Roman"/>
            </a:endParaRPr>
          </a:p>
          <a:p>
            <a:pPr indent="0" lvl="0" marL="0" rtl="0" algn="l">
              <a:spcBef>
                <a:spcPts val="1400"/>
              </a:spcBef>
              <a:spcAft>
                <a:spcPts val="0"/>
              </a:spcAft>
              <a:buNone/>
            </a:pPr>
            <a:r>
              <a:rPr b="1" lang="en" sz="3500">
                <a:solidFill>
                  <a:srgbClr val="000000"/>
                </a:solidFill>
                <a:latin typeface="Times New Roman"/>
                <a:ea typeface="Times New Roman"/>
                <a:cs typeface="Times New Roman"/>
                <a:sym typeface="Times New Roman"/>
              </a:rPr>
              <a:t>Persona 2: David - Business Customer</a:t>
            </a:r>
            <a:endParaRPr b="1" sz="35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3300">
                <a:solidFill>
                  <a:srgbClr val="000000"/>
                </a:solidFill>
                <a:latin typeface="Times New Roman"/>
                <a:ea typeface="Times New Roman"/>
                <a:cs typeface="Times New Roman"/>
                <a:sym typeface="Times New Roman"/>
              </a:rPr>
              <a:t>David is 45 and runs a small retail shop. He mostly uses his desktop for banking. He needs to manage multiple accounts, approve staff payments, handle payroll, and share reports with his accountant. Complicated approval steps, limited data exports, and poor integrations frustrate him. He needs clear dashboards, secure approvals, and easy ways to export financial data.</a:t>
            </a:r>
            <a:endParaRPr sz="33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42"/>
          <p:cNvSpPr txBox="1"/>
          <p:nvPr>
            <p:ph type="title"/>
          </p:nvPr>
        </p:nvSpPr>
        <p:spPr>
          <a:xfrm>
            <a:off x="914350" y="920500"/>
            <a:ext cx="5376600" cy="13203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2b. User stories</a:t>
            </a:r>
            <a:endParaRPr/>
          </a:p>
        </p:txBody>
      </p:sp>
      <p:sp>
        <p:nvSpPr>
          <p:cNvPr id="181" name="Google Shape;181;p42"/>
          <p:cNvSpPr txBox="1"/>
          <p:nvPr>
            <p:ph idx="1" type="body"/>
          </p:nvPr>
        </p:nvSpPr>
        <p:spPr>
          <a:xfrm rot="-63">
            <a:off x="914296" y="3072471"/>
            <a:ext cx="16447200" cy="616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2600"/>
          </a:p>
        </p:txBody>
      </p:sp>
      <p:sp>
        <p:nvSpPr>
          <p:cNvPr id="182" name="Google Shape;182;p42"/>
          <p:cNvSpPr/>
          <p:nvPr/>
        </p:nvSpPr>
        <p:spPr>
          <a:xfrm>
            <a:off x="0" y="3072500"/>
            <a:ext cx="17373900" cy="6164400"/>
          </a:xfrm>
          <a:prstGeom prst="roundRect">
            <a:avLst>
              <a:gd fmla="val 3849" name="adj"/>
            </a:avLst>
          </a:prstGeom>
          <a:solidFill>
            <a:srgbClr val="F1F3F4"/>
          </a:solidFill>
          <a:ln>
            <a:noFill/>
          </a:ln>
        </p:spPr>
        <p:txBody>
          <a:bodyPr anchorCtr="0" anchor="t" bIns="182850" lIns="365750" spcFirstLastPara="1" rIns="182850" wrap="square" tIns="274300">
            <a:noAutofit/>
          </a:bodyPr>
          <a:lstStyle/>
          <a:p>
            <a:pPr indent="0" lvl="0" marL="0" rtl="0" algn="l">
              <a:lnSpc>
                <a:spcPct val="100000"/>
              </a:lnSpc>
              <a:spcBef>
                <a:spcPts val="0"/>
              </a:spcBef>
              <a:spcAft>
                <a:spcPts val="0"/>
              </a:spcAft>
              <a:buNone/>
            </a:pPr>
            <a:r>
              <a:rPr b="1" i="1" lang="en" sz="3100">
                <a:solidFill>
                  <a:schemeClr val="dk1"/>
                </a:solidFill>
                <a:latin typeface="Times New Roman"/>
                <a:ea typeface="Times New Roman"/>
                <a:cs typeface="Times New Roman"/>
                <a:sym typeface="Times New Roman"/>
              </a:rPr>
              <a:t>User Story 1: Balance Inquiry</a:t>
            </a:r>
            <a:endParaRPr b="1" i="1" sz="3100">
              <a:solidFill>
                <a:schemeClr val="dk1"/>
              </a:solidFill>
              <a:latin typeface="Times New Roman"/>
              <a:ea typeface="Times New Roman"/>
              <a:cs typeface="Times New Roman"/>
              <a:sym typeface="Times New Roman"/>
            </a:endParaRPr>
          </a:p>
          <a:p>
            <a:pPr indent="0" lvl="0" marL="0" rtl="0" algn="l">
              <a:lnSpc>
                <a:spcPct val="100000"/>
              </a:lnSpc>
              <a:spcBef>
                <a:spcPts val="1600"/>
              </a:spcBef>
              <a:spcAft>
                <a:spcPts val="0"/>
              </a:spcAft>
              <a:buNone/>
            </a:pPr>
            <a:r>
              <a:rPr lang="en" sz="3100">
                <a:solidFill>
                  <a:schemeClr val="dk1"/>
                </a:solidFill>
                <a:latin typeface="Times New Roman"/>
                <a:ea typeface="Times New Roman"/>
                <a:cs typeface="Times New Roman"/>
                <a:sym typeface="Times New Roman"/>
              </a:rPr>
              <a:t>As a retail customer, I want to check my account balance at any time, so that I can manage my spending and avoid overdrawing my account.</a:t>
            </a:r>
            <a:endParaRPr sz="3100">
              <a:solidFill>
                <a:schemeClr val="dk1"/>
              </a:solidFill>
              <a:latin typeface="Times New Roman"/>
              <a:ea typeface="Times New Roman"/>
              <a:cs typeface="Times New Roman"/>
              <a:sym typeface="Times New Roman"/>
            </a:endParaRPr>
          </a:p>
          <a:p>
            <a:pPr indent="0" lvl="0" marL="0" rtl="0" algn="l">
              <a:lnSpc>
                <a:spcPct val="100000"/>
              </a:lnSpc>
              <a:spcBef>
                <a:spcPts val="1600"/>
              </a:spcBef>
              <a:spcAft>
                <a:spcPts val="0"/>
              </a:spcAft>
              <a:buNone/>
            </a:pPr>
            <a:r>
              <a:rPr b="1" i="1" lang="en" sz="3100">
                <a:solidFill>
                  <a:schemeClr val="dk1"/>
                </a:solidFill>
                <a:latin typeface="Times New Roman"/>
                <a:ea typeface="Times New Roman"/>
                <a:cs typeface="Times New Roman"/>
                <a:sym typeface="Times New Roman"/>
              </a:rPr>
              <a:t>User Story 2: Secure Payment Approval</a:t>
            </a:r>
            <a:endParaRPr b="1" i="1" sz="3100">
              <a:solidFill>
                <a:schemeClr val="dk1"/>
              </a:solidFill>
              <a:latin typeface="Times New Roman"/>
              <a:ea typeface="Times New Roman"/>
              <a:cs typeface="Times New Roman"/>
              <a:sym typeface="Times New Roman"/>
            </a:endParaRPr>
          </a:p>
          <a:p>
            <a:pPr indent="0" lvl="0" marL="0" rtl="0" algn="l">
              <a:lnSpc>
                <a:spcPct val="100000"/>
              </a:lnSpc>
              <a:spcBef>
                <a:spcPts val="1600"/>
              </a:spcBef>
              <a:spcAft>
                <a:spcPts val="0"/>
              </a:spcAft>
              <a:buNone/>
            </a:pPr>
            <a:r>
              <a:rPr lang="en" sz="3100">
                <a:solidFill>
                  <a:schemeClr val="dk1"/>
                </a:solidFill>
                <a:latin typeface="Times New Roman"/>
                <a:ea typeface="Times New Roman"/>
                <a:cs typeface="Times New Roman"/>
                <a:sym typeface="Times New Roman"/>
              </a:rPr>
              <a:t>As a business customer, I want to approve staff payments securely with multi-factor authentication, so that I can protect my company’s funds and prevent unauthorized transactions.</a:t>
            </a:r>
            <a:endParaRPr sz="3100">
              <a:solidFill>
                <a:schemeClr val="dk1"/>
              </a:solidFill>
              <a:latin typeface="Times New Roman"/>
              <a:ea typeface="Times New Roman"/>
              <a:cs typeface="Times New Roman"/>
              <a:sym typeface="Times New Roman"/>
            </a:endParaRPr>
          </a:p>
          <a:p>
            <a:pPr indent="0" lvl="0" marL="0" rtl="0" algn="l">
              <a:lnSpc>
                <a:spcPct val="100000"/>
              </a:lnSpc>
              <a:spcBef>
                <a:spcPts val="1600"/>
              </a:spcBef>
              <a:spcAft>
                <a:spcPts val="0"/>
              </a:spcAft>
              <a:buNone/>
            </a:pPr>
            <a:r>
              <a:rPr b="1" i="1" lang="en" sz="3100">
                <a:solidFill>
                  <a:schemeClr val="dk1"/>
                </a:solidFill>
                <a:latin typeface="Times New Roman"/>
                <a:ea typeface="Times New Roman"/>
                <a:cs typeface="Times New Roman"/>
                <a:sym typeface="Times New Roman"/>
              </a:rPr>
              <a:t>User Story 3: Transaction Alerts</a:t>
            </a:r>
            <a:endParaRPr b="1" i="1" sz="3100">
              <a:solidFill>
                <a:schemeClr val="dk1"/>
              </a:solidFill>
              <a:latin typeface="Times New Roman"/>
              <a:ea typeface="Times New Roman"/>
              <a:cs typeface="Times New Roman"/>
              <a:sym typeface="Times New Roman"/>
            </a:endParaRPr>
          </a:p>
          <a:p>
            <a:pPr indent="0" lvl="0" marL="0" rtl="0" algn="l">
              <a:lnSpc>
                <a:spcPct val="100000"/>
              </a:lnSpc>
              <a:spcBef>
                <a:spcPts val="1600"/>
              </a:spcBef>
              <a:spcAft>
                <a:spcPts val="0"/>
              </a:spcAft>
              <a:buNone/>
            </a:pPr>
            <a:r>
              <a:rPr lang="en" sz="3100">
                <a:solidFill>
                  <a:schemeClr val="dk1"/>
                </a:solidFill>
                <a:latin typeface="Times New Roman"/>
                <a:ea typeface="Times New Roman"/>
                <a:cs typeface="Times New Roman"/>
                <a:sym typeface="Times New Roman"/>
              </a:rPr>
              <a:t>As a customer, I want to receive real-time alerts for every transaction, so that I can quickly detect  any unusual or unauthorized activity on my account.</a:t>
            </a:r>
            <a:endParaRPr sz="3100">
              <a:solidFill>
                <a:schemeClr val="dk1"/>
              </a:solidFill>
              <a:latin typeface="Times New Roman"/>
              <a:ea typeface="Times New Roman"/>
              <a:cs typeface="Times New Roman"/>
              <a:sym typeface="Times New Roman"/>
            </a:endParaRPr>
          </a:p>
          <a:p>
            <a:pPr indent="0" lvl="0" marL="0" rtl="0" algn="l">
              <a:lnSpc>
                <a:spcPct val="100000"/>
              </a:lnSpc>
              <a:spcBef>
                <a:spcPts val="1600"/>
              </a:spcBef>
              <a:spcAft>
                <a:spcPts val="0"/>
              </a:spcAft>
              <a:buNone/>
            </a:pPr>
            <a:r>
              <a:t/>
            </a:r>
            <a:endParaRPr sz="2000">
              <a:solidFill>
                <a:schemeClr val="accent1"/>
              </a:solidFill>
              <a:latin typeface="Times New Roman"/>
              <a:ea typeface="Times New Roman"/>
              <a:cs typeface="Times New Roman"/>
              <a:sym typeface="Times New Roman"/>
            </a:endParaRPr>
          </a:p>
          <a:p>
            <a:pPr indent="0" lvl="0" marL="0" rtl="0" algn="l">
              <a:spcBef>
                <a:spcPts val="1600"/>
              </a:spcBef>
              <a:spcAft>
                <a:spcPts val="0"/>
              </a:spcAft>
              <a:buNone/>
            </a:pPr>
            <a:r>
              <a:t/>
            </a:r>
            <a:endParaRPr sz="2000">
              <a:solidFill>
                <a:schemeClr val="accent1"/>
              </a:solidFill>
              <a:latin typeface="Times New Roman"/>
              <a:ea typeface="Times New Roman"/>
              <a:cs typeface="Times New Roman"/>
              <a:sym typeface="Times New Roman"/>
            </a:endParaRPr>
          </a:p>
          <a:p>
            <a:pPr indent="0" lvl="0" marL="0" rtl="0" algn="l">
              <a:lnSpc>
                <a:spcPct val="100000"/>
              </a:lnSpc>
              <a:spcBef>
                <a:spcPts val="1600"/>
              </a:spcBef>
              <a:spcAft>
                <a:spcPts val="0"/>
              </a:spcAft>
              <a:buNone/>
            </a:pPr>
            <a:r>
              <a:t/>
            </a:r>
            <a:endParaRPr sz="2000">
              <a:solidFill>
                <a:schemeClr val="accent1"/>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2800">
              <a:solidFill>
                <a:schemeClr val="accent1"/>
              </a:solidFill>
              <a:latin typeface="Roboto Medium"/>
              <a:ea typeface="Roboto Medium"/>
              <a:cs typeface="Roboto Medium"/>
              <a:sym typeface="Roboto Medium"/>
            </a:endParaRPr>
          </a:p>
          <a:p>
            <a:pPr indent="0" lvl="0" marL="0" rtl="0" algn="l">
              <a:lnSpc>
                <a:spcPct val="115000"/>
              </a:lnSpc>
              <a:spcBef>
                <a:spcPts val="1600"/>
              </a:spcBef>
              <a:spcAft>
                <a:spcPts val="1600"/>
              </a:spcAft>
              <a:buNone/>
            </a:pPr>
            <a:r>
              <a:t/>
            </a:r>
            <a:endParaRPr sz="2800">
              <a:solidFill>
                <a:schemeClr val="accent1"/>
              </a:solidFill>
              <a:latin typeface="Roboto Medium"/>
              <a:ea typeface="Roboto Medium"/>
              <a:cs typeface="Roboto Medium"/>
              <a:sym typeface="Roboto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43"/>
          <p:cNvSpPr txBox="1"/>
          <p:nvPr>
            <p:ph type="title"/>
          </p:nvPr>
        </p:nvSpPr>
        <p:spPr>
          <a:xfrm>
            <a:off x="914350" y="920500"/>
            <a:ext cx="109179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3. Defining SLIs and SLOs</a:t>
            </a:r>
            <a:endParaRPr/>
          </a:p>
        </p:txBody>
      </p:sp>
      <p:graphicFrame>
        <p:nvGraphicFramePr>
          <p:cNvPr id="188" name="Google Shape;188;p43"/>
          <p:cNvGraphicFramePr/>
          <p:nvPr/>
        </p:nvGraphicFramePr>
        <p:xfrm>
          <a:off x="914400" y="2794313"/>
          <a:ext cx="3000000" cy="3000000"/>
        </p:xfrm>
        <a:graphic>
          <a:graphicData uri="http://schemas.openxmlformats.org/drawingml/2006/table">
            <a:tbl>
              <a:tblPr>
                <a:noFill/>
                <a:tableStyleId>{B14D74B6-A46F-47D3-A199-AB7FE1537E6C}</a:tableStyleId>
              </a:tblPr>
              <a:tblGrid>
                <a:gridCol w="3470900"/>
                <a:gridCol w="6581175"/>
                <a:gridCol w="6409475"/>
              </a:tblGrid>
              <a:tr h="1335950">
                <a:tc>
                  <a:txBody>
                    <a:bodyPr/>
                    <a:lstStyle/>
                    <a:p>
                      <a:pPr indent="0" lvl="0" marL="0" rtl="0" algn="l">
                        <a:spcBef>
                          <a:spcPts val="0"/>
                        </a:spcBef>
                        <a:spcAft>
                          <a:spcPts val="0"/>
                        </a:spcAft>
                        <a:buNone/>
                      </a:pPr>
                      <a:r>
                        <a:rPr lang="en" sz="2800">
                          <a:solidFill>
                            <a:srgbClr val="FFFFFF"/>
                          </a:solidFill>
                          <a:latin typeface="Roboto Medium"/>
                          <a:ea typeface="Roboto Medium"/>
                          <a:cs typeface="Roboto Medium"/>
                          <a:sym typeface="Roboto Medium"/>
                        </a:rPr>
                        <a:t>User story</a:t>
                      </a:r>
                      <a:endParaRPr sz="2800">
                        <a:solidFill>
                          <a:srgbClr val="FFFFFF"/>
                        </a:solidFill>
                        <a:latin typeface="Roboto Medium"/>
                        <a:ea typeface="Roboto Medium"/>
                        <a:cs typeface="Roboto Medium"/>
                        <a:sym typeface="Roboto Medium"/>
                      </a:endParaRPr>
                    </a:p>
                  </a:txBody>
                  <a:tcPr marT="109725" marB="109725" marR="91425" marL="274300" anchor="ctr">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800">
                          <a:solidFill>
                            <a:srgbClr val="FFFFFF"/>
                          </a:solidFill>
                          <a:latin typeface="Roboto Medium"/>
                          <a:ea typeface="Roboto Medium"/>
                          <a:cs typeface="Roboto Medium"/>
                          <a:sym typeface="Roboto Medium"/>
                        </a:rPr>
                        <a:t>SLO</a:t>
                      </a:r>
                      <a:endParaRPr sz="2800">
                        <a:solidFill>
                          <a:srgbClr val="FFFFFF"/>
                        </a:solidFill>
                        <a:latin typeface="Roboto Medium"/>
                        <a:ea typeface="Roboto Medium"/>
                        <a:cs typeface="Roboto Medium"/>
                        <a:sym typeface="Roboto Medium"/>
                      </a:endParaRPr>
                    </a:p>
                  </a:txBody>
                  <a:tcPr marT="109725" marB="109725" marR="91425" marL="27430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800">
                          <a:solidFill>
                            <a:srgbClr val="FFFFFF"/>
                          </a:solidFill>
                          <a:latin typeface="Roboto Medium"/>
                          <a:ea typeface="Roboto Medium"/>
                          <a:cs typeface="Roboto Medium"/>
                          <a:sym typeface="Roboto Medium"/>
                        </a:rPr>
                        <a:t>SLI</a:t>
                      </a:r>
                      <a:endParaRPr sz="2800">
                        <a:solidFill>
                          <a:srgbClr val="FFFFFF"/>
                        </a:solidFill>
                        <a:latin typeface="Roboto Medium"/>
                        <a:ea typeface="Roboto Medium"/>
                        <a:cs typeface="Roboto Medium"/>
                        <a:sym typeface="Roboto Medium"/>
                      </a:endParaRPr>
                    </a:p>
                  </a:txBody>
                  <a:tcPr marT="109725" marB="109725" marR="91425" marL="274300" anchor="ctr">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r>
              <a:tr h="386325">
                <a:tc>
                  <a:txBody>
                    <a:bodyPr/>
                    <a:lstStyle/>
                    <a:p>
                      <a:pPr indent="0" lvl="0" marL="0" rtl="0" algn="l">
                        <a:spcBef>
                          <a:spcPts val="0"/>
                        </a:spcBef>
                        <a:spcAft>
                          <a:spcPts val="0"/>
                        </a:spcAft>
                        <a:buNone/>
                      </a:pPr>
                      <a:r>
                        <a:rPr i="1" lang="en" sz="2000">
                          <a:latin typeface="Times New Roman"/>
                          <a:ea typeface="Times New Roman"/>
                          <a:cs typeface="Times New Roman"/>
                          <a:sym typeface="Times New Roman"/>
                        </a:rPr>
                        <a:t>Balance Inquiry</a:t>
                      </a:r>
                      <a:endParaRPr i="1" sz="2000">
                        <a:latin typeface="Times New Roman"/>
                        <a:ea typeface="Times New Roman"/>
                        <a:cs typeface="Times New Roman"/>
                        <a:sym typeface="Times New Roman"/>
                      </a:endParaRPr>
                    </a:p>
                  </a:txBody>
                  <a:tcPr marT="109725" marB="10972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rPr i="1" lang="en" sz="2000">
                          <a:latin typeface="Times New Roman"/>
                          <a:ea typeface="Times New Roman"/>
                          <a:cs typeface="Times New Roman"/>
                          <a:sym typeface="Times New Roman"/>
                        </a:rPr>
                        <a:t>Available 99.95%</a:t>
                      </a:r>
                      <a:endParaRPr i="1" sz="2000">
                        <a:latin typeface="Times New Roman"/>
                        <a:ea typeface="Times New Roman"/>
                        <a:cs typeface="Times New Roman"/>
                        <a:sym typeface="Times New Roman"/>
                      </a:endParaRPr>
                    </a:p>
                  </a:txBody>
                  <a:tcPr marT="109725" marB="10972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rPr i="1" lang="en" sz="2000">
                          <a:latin typeface="Times New Roman"/>
                          <a:ea typeface="Times New Roman"/>
                          <a:cs typeface="Times New Roman"/>
                          <a:sym typeface="Times New Roman"/>
                        </a:rPr>
                        <a:t>Fraction of 200 vs 500 HTTP responses from API endpoint measured per day</a:t>
                      </a:r>
                      <a:endParaRPr i="1" sz="2000">
                        <a:latin typeface="Times New Roman"/>
                        <a:ea typeface="Times New Roman"/>
                        <a:cs typeface="Times New Roman"/>
                        <a:sym typeface="Times New Roman"/>
                      </a:endParaRPr>
                    </a:p>
                  </a:txBody>
                  <a:tcPr marT="109725" marB="10972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386325">
                <a:tc>
                  <a:txBody>
                    <a:bodyPr/>
                    <a:lstStyle/>
                    <a:p>
                      <a:pPr indent="0" lvl="0" marL="0" rtl="0" algn="l">
                        <a:spcBef>
                          <a:spcPts val="0"/>
                        </a:spcBef>
                        <a:spcAft>
                          <a:spcPts val="0"/>
                        </a:spcAft>
                        <a:buNone/>
                      </a:pPr>
                      <a:r>
                        <a:rPr i="1" lang="en" sz="2000">
                          <a:latin typeface="Times New Roman"/>
                          <a:ea typeface="Times New Roman"/>
                          <a:cs typeface="Times New Roman"/>
                          <a:sym typeface="Times New Roman"/>
                        </a:rPr>
                        <a:t>Balance Inquiry</a:t>
                      </a:r>
                      <a:endParaRPr i="1" sz="2000">
                        <a:latin typeface="Times New Roman"/>
                        <a:ea typeface="Times New Roman"/>
                        <a:cs typeface="Times New Roman"/>
                        <a:sym typeface="Times New Roman"/>
                      </a:endParaRPr>
                    </a:p>
                  </a:txBody>
                  <a:tcPr marT="109725" marB="10972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i="1" lang="en" sz="2000">
                          <a:latin typeface="Times New Roman"/>
                          <a:ea typeface="Times New Roman"/>
                          <a:cs typeface="Times New Roman"/>
                          <a:sym typeface="Times New Roman"/>
                        </a:rPr>
                        <a:t>95% of requests complete in under 300 ms</a:t>
                      </a:r>
                      <a:endParaRPr i="1" sz="2000">
                        <a:latin typeface="Times New Roman"/>
                        <a:ea typeface="Times New Roman"/>
                        <a:cs typeface="Times New Roman"/>
                        <a:sym typeface="Times New Roman"/>
                      </a:endParaRPr>
                    </a:p>
                  </a:txBody>
                  <a:tcPr marT="109725" marB="10972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i="1" lang="en" sz="2000">
                          <a:latin typeface="Times New Roman"/>
                          <a:ea typeface="Times New Roman"/>
                          <a:cs typeface="Times New Roman"/>
                          <a:sym typeface="Times New Roman"/>
                        </a:rPr>
                        <a:t>Time to last byte GET requests measured every 10 seconds aggregated per minute</a:t>
                      </a:r>
                      <a:endParaRPr i="1" sz="2000">
                        <a:latin typeface="Times New Roman"/>
                        <a:ea typeface="Times New Roman"/>
                        <a:cs typeface="Times New Roman"/>
                        <a:sym typeface="Times New Roman"/>
                      </a:endParaRPr>
                    </a:p>
                  </a:txBody>
                  <a:tcPr marT="109725" marB="10972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450700">
                <a:tc>
                  <a:txBody>
                    <a:bodyPr/>
                    <a:lstStyle/>
                    <a:p>
                      <a:pPr indent="0" lvl="0" marL="0" rtl="0" algn="l">
                        <a:spcBef>
                          <a:spcPts val="0"/>
                        </a:spcBef>
                        <a:spcAft>
                          <a:spcPts val="0"/>
                        </a:spcAft>
                        <a:buNone/>
                      </a:pPr>
                      <a:r>
                        <a:rPr i="1" lang="en" sz="2000">
                          <a:latin typeface="Times New Roman"/>
                          <a:ea typeface="Times New Roman"/>
                          <a:cs typeface="Times New Roman"/>
                          <a:sym typeface="Times New Roman"/>
                        </a:rPr>
                        <a:t>Secure Payment Approva</a:t>
                      </a:r>
                      <a:r>
                        <a:rPr lang="en" sz="2000">
                          <a:latin typeface="Times New Roman"/>
                          <a:ea typeface="Times New Roman"/>
                          <a:cs typeface="Times New Roman"/>
                          <a:sym typeface="Times New Roman"/>
                        </a:rPr>
                        <a:t>l</a:t>
                      </a:r>
                      <a:endParaRPr sz="2000">
                        <a:latin typeface="Times New Roman"/>
                        <a:ea typeface="Times New Roman"/>
                        <a:cs typeface="Times New Roman"/>
                        <a:sym typeface="Times New Roman"/>
                      </a:endParaRPr>
                    </a:p>
                  </a:txBody>
                  <a:tcPr marT="109725" marB="109725" marR="9142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355600" lvl="0" marL="457200" rtl="0" algn="l">
                        <a:spcBef>
                          <a:spcPts val="0"/>
                        </a:spcBef>
                        <a:spcAft>
                          <a:spcPts val="0"/>
                        </a:spcAft>
                        <a:buSzPts val="2000"/>
                        <a:buFont typeface="Times New Roman"/>
                        <a:buChar char="●"/>
                      </a:pPr>
                      <a:r>
                        <a:rPr i="1" lang="en" sz="2000">
                          <a:latin typeface="Times New Roman"/>
                          <a:ea typeface="Times New Roman"/>
                          <a:cs typeface="Times New Roman"/>
                          <a:sym typeface="Times New Roman"/>
                        </a:rPr>
                        <a:t>Payment API available </a:t>
                      </a:r>
                      <a:r>
                        <a:rPr b="1" i="1" lang="en" sz="2000">
                          <a:latin typeface="Times New Roman"/>
                          <a:ea typeface="Times New Roman"/>
                          <a:cs typeface="Times New Roman"/>
                          <a:sym typeface="Times New Roman"/>
                        </a:rPr>
                        <a:t>99.9%</a:t>
                      </a:r>
                      <a:r>
                        <a:rPr i="1" lang="en" sz="2000">
                          <a:latin typeface="Times New Roman"/>
                          <a:ea typeface="Times New Roman"/>
                          <a:cs typeface="Times New Roman"/>
                          <a:sym typeface="Times New Roman"/>
                        </a:rPr>
                        <a:t> of the time.</a:t>
                      </a:r>
                      <a:endParaRPr i="1" sz="2000">
                        <a:latin typeface="Times New Roman"/>
                        <a:ea typeface="Times New Roman"/>
                        <a:cs typeface="Times New Roman"/>
                        <a:sym typeface="Times New Roman"/>
                      </a:endParaRPr>
                    </a:p>
                    <a:p>
                      <a:pPr indent="-355600" lvl="0" marL="457200" rtl="0" algn="l">
                        <a:spcBef>
                          <a:spcPts val="0"/>
                        </a:spcBef>
                        <a:spcAft>
                          <a:spcPts val="0"/>
                        </a:spcAft>
                        <a:buSzPts val="2000"/>
                        <a:buFont typeface="Times New Roman"/>
                        <a:buChar char="●"/>
                      </a:pPr>
                      <a:r>
                        <a:rPr b="1" i="1" lang="en" sz="2000">
                          <a:latin typeface="Times New Roman"/>
                          <a:ea typeface="Times New Roman"/>
                          <a:cs typeface="Times New Roman"/>
                          <a:sym typeface="Times New Roman"/>
                        </a:rPr>
                        <a:t>90%</a:t>
                      </a:r>
                      <a:r>
                        <a:rPr i="1" lang="en" sz="2000">
                          <a:latin typeface="Times New Roman"/>
                          <a:ea typeface="Times New Roman"/>
                          <a:cs typeface="Times New Roman"/>
                          <a:sym typeface="Times New Roman"/>
                        </a:rPr>
                        <a:t> of approvals complete in under </a:t>
                      </a:r>
                      <a:r>
                        <a:rPr b="1" i="1" lang="en" sz="2000">
                          <a:latin typeface="Times New Roman"/>
                          <a:ea typeface="Times New Roman"/>
                          <a:cs typeface="Times New Roman"/>
                          <a:sym typeface="Times New Roman"/>
                        </a:rPr>
                        <a:t>1 second</a:t>
                      </a:r>
                      <a:r>
                        <a:rPr i="1" lang="en" sz="2000">
                          <a:latin typeface="Times New Roman"/>
                          <a:ea typeface="Times New Roman"/>
                          <a:cs typeface="Times New Roman"/>
                          <a:sym typeface="Times New Roman"/>
                        </a:rPr>
                        <a:t>.</a:t>
                      </a:r>
                      <a:endParaRPr i="1" sz="2000">
                        <a:latin typeface="Times New Roman"/>
                        <a:ea typeface="Times New Roman"/>
                        <a:cs typeface="Times New Roman"/>
                        <a:sym typeface="Times New Roman"/>
                      </a:endParaRPr>
                    </a:p>
                    <a:p>
                      <a:pPr indent="-355600" lvl="0" marL="457200" rtl="0" algn="l">
                        <a:spcBef>
                          <a:spcPts val="0"/>
                        </a:spcBef>
                        <a:spcAft>
                          <a:spcPts val="0"/>
                        </a:spcAft>
                        <a:buSzPts val="2000"/>
                        <a:buFont typeface="Times New Roman"/>
                        <a:buChar char="●"/>
                      </a:pPr>
                      <a:r>
                        <a:rPr i="1" lang="en" sz="2000">
                          <a:latin typeface="Times New Roman"/>
                          <a:ea typeface="Times New Roman"/>
                          <a:cs typeface="Times New Roman"/>
                          <a:sym typeface="Times New Roman"/>
                        </a:rPr>
                        <a:t> </a:t>
                      </a:r>
                      <a:r>
                        <a:rPr b="1" i="1" lang="en" sz="2000">
                          <a:latin typeface="Times New Roman"/>
                          <a:ea typeface="Times New Roman"/>
                          <a:cs typeface="Times New Roman"/>
                          <a:sym typeface="Times New Roman"/>
                        </a:rPr>
                        <a:t>100%</a:t>
                      </a:r>
                      <a:r>
                        <a:rPr i="1" lang="en" sz="2000">
                          <a:latin typeface="Times New Roman"/>
                          <a:ea typeface="Times New Roman"/>
                          <a:cs typeface="Times New Roman"/>
                          <a:sym typeface="Times New Roman"/>
                        </a:rPr>
                        <a:t> of requests must pass MFA validation.</a:t>
                      </a:r>
                      <a:endParaRPr i="1" sz="2000">
                        <a:latin typeface="Times New Roman"/>
                        <a:ea typeface="Times New Roman"/>
                        <a:cs typeface="Times New Roman"/>
                        <a:sym typeface="Times New Roman"/>
                      </a:endParaRPr>
                    </a:p>
                    <a:p>
                      <a:pPr indent="0" lvl="0" marL="0" rtl="0" algn="l">
                        <a:spcBef>
                          <a:spcPts val="0"/>
                        </a:spcBef>
                        <a:spcAft>
                          <a:spcPts val="0"/>
                        </a:spcAft>
                        <a:buNone/>
                      </a:pPr>
                      <a:r>
                        <a:t/>
                      </a:r>
                      <a:endParaRPr i="1" sz="2000">
                        <a:latin typeface="Times New Roman"/>
                        <a:ea typeface="Times New Roman"/>
                        <a:cs typeface="Times New Roman"/>
                        <a:sym typeface="Times New Roman"/>
                      </a:endParaRPr>
                    </a:p>
                    <a:p>
                      <a:pPr indent="0" lvl="0" marL="0" rtl="0" algn="l">
                        <a:spcBef>
                          <a:spcPts val="0"/>
                        </a:spcBef>
                        <a:spcAft>
                          <a:spcPts val="0"/>
                        </a:spcAft>
                        <a:buNone/>
                      </a:pPr>
                      <a:r>
                        <a:t/>
                      </a:r>
                      <a:endParaRPr i="1" sz="2000">
                        <a:latin typeface="Times New Roman"/>
                        <a:ea typeface="Times New Roman"/>
                        <a:cs typeface="Times New Roman"/>
                        <a:sym typeface="Times New Roman"/>
                      </a:endParaRPr>
                    </a:p>
                  </a:txBody>
                  <a:tcPr marT="109725" marB="109725" marR="9142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355600" lvl="0" marL="457200" rtl="0" algn="l">
                        <a:spcBef>
                          <a:spcPts val="0"/>
                        </a:spcBef>
                        <a:spcAft>
                          <a:spcPts val="0"/>
                        </a:spcAft>
                        <a:buSzPts val="2000"/>
                        <a:buFont typeface="Times New Roman"/>
                        <a:buChar char="●"/>
                      </a:pPr>
                      <a:r>
                        <a:rPr i="1" lang="en" sz="2000">
                          <a:latin typeface="Times New Roman"/>
                          <a:ea typeface="Times New Roman"/>
                          <a:cs typeface="Times New Roman"/>
                          <a:sym typeface="Times New Roman"/>
                        </a:rPr>
                        <a:t>Ratio of successful POST /approve-payment requests vs errors.</a:t>
                      </a:r>
                      <a:endParaRPr i="1" sz="2000">
                        <a:latin typeface="Times New Roman"/>
                        <a:ea typeface="Times New Roman"/>
                        <a:cs typeface="Times New Roman"/>
                        <a:sym typeface="Times New Roman"/>
                      </a:endParaRPr>
                    </a:p>
                    <a:p>
                      <a:pPr indent="-355600" lvl="0" marL="457200" rtl="0" algn="l">
                        <a:spcBef>
                          <a:spcPts val="0"/>
                        </a:spcBef>
                        <a:spcAft>
                          <a:spcPts val="0"/>
                        </a:spcAft>
                        <a:buSzPts val="2000"/>
                        <a:buFont typeface="Times New Roman"/>
                        <a:buChar char="●"/>
                      </a:pPr>
                      <a:r>
                        <a:rPr i="1" lang="en" sz="2000">
                          <a:latin typeface="Times New Roman"/>
                          <a:ea typeface="Times New Roman"/>
                          <a:cs typeface="Times New Roman"/>
                          <a:sym typeface="Times New Roman"/>
                        </a:rPr>
                        <a:t>Latency of approval API measured at 95th percentile per region.</a:t>
                      </a:r>
                      <a:endParaRPr i="1" sz="2000">
                        <a:latin typeface="Times New Roman"/>
                        <a:ea typeface="Times New Roman"/>
                        <a:cs typeface="Times New Roman"/>
                        <a:sym typeface="Times New Roman"/>
                      </a:endParaRPr>
                    </a:p>
                    <a:p>
                      <a:pPr indent="-355600" lvl="0" marL="457200" rtl="0" algn="l">
                        <a:spcBef>
                          <a:spcPts val="0"/>
                        </a:spcBef>
                        <a:spcAft>
                          <a:spcPts val="0"/>
                        </a:spcAft>
                        <a:buSzPts val="2000"/>
                        <a:buFont typeface="Times New Roman"/>
                        <a:buChar char="●"/>
                      </a:pPr>
                      <a:r>
                        <a:rPr i="1" lang="en" sz="2000">
                          <a:latin typeface="Times New Roman"/>
                          <a:ea typeface="Times New Roman"/>
                          <a:cs typeface="Times New Roman"/>
                          <a:sym typeface="Times New Roman"/>
                        </a:rPr>
                        <a:t>Percentage of requests that successfully trigger MFA verification.</a:t>
                      </a:r>
                      <a:endParaRPr i="1" sz="2000">
                        <a:latin typeface="Times New Roman"/>
                        <a:ea typeface="Times New Roman"/>
                        <a:cs typeface="Times New Roman"/>
                        <a:sym typeface="Times New Roman"/>
                      </a:endParaRPr>
                    </a:p>
                  </a:txBody>
                  <a:tcPr marT="109725" marB="109725" marR="9142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450700">
                <a:tc>
                  <a:txBody>
                    <a:bodyPr/>
                    <a:lstStyle/>
                    <a:p>
                      <a:pPr indent="0" lvl="0" marL="0" rtl="0" algn="l">
                        <a:spcBef>
                          <a:spcPts val="0"/>
                        </a:spcBef>
                        <a:spcAft>
                          <a:spcPts val="0"/>
                        </a:spcAft>
                        <a:buNone/>
                      </a:pPr>
                      <a:r>
                        <a:rPr i="1" lang="en" sz="2000">
                          <a:latin typeface="Times New Roman"/>
                          <a:ea typeface="Times New Roman"/>
                          <a:cs typeface="Times New Roman"/>
                          <a:sym typeface="Times New Roman"/>
                        </a:rPr>
                        <a:t>Transaction Alerts</a:t>
                      </a:r>
                      <a:endParaRPr i="1" sz="2000">
                        <a:latin typeface="Times New Roman"/>
                        <a:ea typeface="Times New Roman"/>
                        <a:cs typeface="Times New Roman"/>
                        <a:sym typeface="Times New Roman"/>
                      </a:endParaRPr>
                    </a:p>
                  </a:txBody>
                  <a:tcPr marT="109725" marB="109725" marR="9142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355600" lvl="0" marL="457200" rtl="0" algn="l">
                        <a:spcBef>
                          <a:spcPts val="0"/>
                        </a:spcBef>
                        <a:spcAft>
                          <a:spcPts val="0"/>
                        </a:spcAft>
                        <a:buSzPts val="2000"/>
                        <a:buFont typeface="Times New Roman"/>
                        <a:buChar char="●"/>
                      </a:pPr>
                      <a:r>
                        <a:rPr i="1" lang="en" sz="2000">
                          <a:latin typeface="Times New Roman"/>
                          <a:ea typeface="Times New Roman"/>
                          <a:cs typeface="Times New Roman"/>
                          <a:sym typeface="Times New Roman"/>
                        </a:rPr>
                        <a:t>Notification service available </a:t>
                      </a:r>
                      <a:r>
                        <a:rPr b="1" i="1" lang="en" sz="2000">
                          <a:latin typeface="Times New Roman"/>
                          <a:ea typeface="Times New Roman"/>
                          <a:cs typeface="Times New Roman"/>
                          <a:sym typeface="Times New Roman"/>
                        </a:rPr>
                        <a:t>99.9%</a:t>
                      </a:r>
                      <a:r>
                        <a:rPr i="1" lang="en" sz="2000">
                          <a:latin typeface="Times New Roman"/>
                          <a:ea typeface="Times New Roman"/>
                          <a:cs typeface="Times New Roman"/>
                          <a:sym typeface="Times New Roman"/>
                        </a:rPr>
                        <a:t> of the time.</a:t>
                      </a:r>
                      <a:endParaRPr i="1" sz="2000">
                        <a:latin typeface="Times New Roman"/>
                        <a:ea typeface="Times New Roman"/>
                        <a:cs typeface="Times New Roman"/>
                        <a:sym typeface="Times New Roman"/>
                      </a:endParaRPr>
                    </a:p>
                    <a:p>
                      <a:pPr indent="-355600" lvl="0" marL="457200" rtl="0" algn="l">
                        <a:spcBef>
                          <a:spcPts val="0"/>
                        </a:spcBef>
                        <a:spcAft>
                          <a:spcPts val="0"/>
                        </a:spcAft>
                        <a:buSzPts val="2000"/>
                        <a:buFont typeface="Times New Roman"/>
                        <a:buChar char="●"/>
                      </a:pPr>
                      <a:r>
                        <a:rPr b="1" i="1" lang="en" sz="2000">
                          <a:latin typeface="Times New Roman"/>
                          <a:ea typeface="Times New Roman"/>
                          <a:cs typeface="Times New Roman"/>
                          <a:sym typeface="Times New Roman"/>
                        </a:rPr>
                        <a:t>98%</a:t>
                      </a:r>
                      <a:r>
                        <a:rPr i="1" lang="en" sz="2000">
                          <a:latin typeface="Times New Roman"/>
                          <a:ea typeface="Times New Roman"/>
                          <a:cs typeface="Times New Roman"/>
                          <a:sym typeface="Times New Roman"/>
                        </a:rPr>
                        <a:t> of alerts delivered within </a:t>
                      </a:r>
                      <a:r>
                        <a:rPr b="1" i="1" lang="en" sz="2000">
                          <a:latin typeface="Times New Roman"/>
                          <a:ea typeface="Times New Roman"/>
                          <a:cs typeface="Times New Roman"/>
                          <a:sym typeface="Times New Roman"/>
                        </a:rPr>
                        <a:t>5 seconds</a:t>
                      </a:r>
                      <a:r>
                        <a:rPr i="1" lang="en" sz="2000">
                          <a:latin typeface="Times New Roman"/>
                          <a:ea typeface="Times New Roman"/>
                          <a:cs typeface="Times New Roman"/>
                          <a:sym typeface="Times New Roman"/>
                        </a:rPr>
                        <a:t> of transaction.</a:t>
                      </a:r>
                      <a:endParaRPr i="1" sz="2000">
                        <a:latin typeface="Times New Roman"/>
                        <a:ea typeface="Times New Roman"/>
                        <a:cs typeface="Times New Roman"/>
                        <a:sym typeface="Times New Roman"/>
                      </a:endParaRPr>
                    </a:p>
                  </a:txBody>
                  <a:tcPr marT="109725" marB="109725" marR="9142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355600" lvl="0" marL="457200" rtl="0" algn="l">
                        <a:spcBef>
                          <a:spcPts val="0"/>
                        </a:spcBef>
                        <a:spcAft>
                          <a:spcPts val="0"/>
                        </a:spcAft>
                        <a:buSzPts val="2000"/>
                        <a:buFont typeface="Times New Roman"/>
                        <a:buChar char="●"/>
                      </a:pPr>
                      <a:r>
                        <a:rPr i="1" lang="en" sz="2000">
                          <a:latin typeface="Times New Roman"/>
                          <a:ea typeface="Times New Roman"/>
                          <a:cs typeface="Times New Roman"/>
                          <a:sym typeface="Times New Roman"/>
                        </a:rPr>
                        <a:t> Count of alerts successfully published via Pub/Sub vs total attempted.</a:t>
                      </a:r>
                      <a:endParaRPr i="1" sz="2000">
                        <a:latin typeface="Times New Roman"/>
                        <a:ea typeface="Times New Roman"/>
                        <a:cs typeface="Times New Roman"/>
                        <a:sym typeface="Times New Roman"/>
                      </a:endParaRPr>
                    </a:p>
                    <a:p>
                      <a:pPr indent="-355600" lvl="0" marL="457200" rtl="0" algn="l">
                        <a:spcBef>
                          <a:spcPts val="0"/>
                        </a:spcBef>
                        <a:spcAft>
                          <a:spcPts val="0"/>
                        </a:spcAft>
                        <a:buSzPts val="2000"/>
                        <a:buFont typeface="Times New Roman"/>
                        <a:buChar char="●"/>
                      </a:pPr>
                      <a:r>
                        <a:rPr i="1" lang="en" sz="2000">
                          <a:latin typeface="Times New Roman"/>
                          <a:ea typeface="Times New Roman"/>
                          <a:cs typeface="Times New Roman"/>
                          <a:sym typeface="Times New Roman"/>
                        </a:rPr>
                        <a:t>Delivery latency measured between transaction commit and customer notification timestamp.</a:t>
                      </a:r>
                      <a:endParaRPr i="1" sz="2000">
                        <a:latin typeface="Times New Roman"/>
                        <a:ea typeface="Times New Roman"/>
                        <a:cs typeface="Times New Roman"/>
                        <a:sym typeface="Times New Roman"/>
                      </a:endParaRPr>
                    </a:p>
                  </a:txBody>
                  <a:tcPr marT="109725" marB="109725" marR="9142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450700">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55425" marB="155425" marR="9142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55425" marB="155425" marR="9142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55425" marB="155425" marR="9142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450700">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55425" marB="155425" marR="9142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55425" marB="155425" marR="9142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55425" marB="155425" marR="9142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450700">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55425" marB="155425" marR="9142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55425" marB="155425" marR="9142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55425" marB="155425" marR="9142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rgbClr val="F1F3F4"/>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44"/>
          <p:cNvSpPr txBox="1"/>
          <p:nvPr>
            <p:ph type="title"/>
          </p:nvPr>
        </p:nvSpPr>
        <p:spPr>
          <a:xfrm>
            <a:off x="914350" y="920500"/>
            <a:ext cx="11082600" cy="11376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4. Microservices for my application</a:t>
            </a:r>
            <a:endParaRPr/>
          </a:p>
        </p:txBody>
      </p:sp>
      <p:sp>
        <p:nvSpPr>
          <p:cNvPr id="194" name="Google Shape;194;p44"/>
          <p:cNvSpPr txBox="1"/>
          <p:nvPr>
            <p:ph idx="1" type="body"/>
          </p:nvPr>
        </p:nvSpPr>
        <p:spPr>
          <a:xfrm>
            <a:off x="914350" y="2313432"/>
            <a:ext cx="16342500" cy="5505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a:t>A diagram showing my application's microservices and their connections.</a:t>
            </a:r>
            <a:endParaRPr sz="2600"/>
          </a:p>
        </p:txBody>
      </p:sp>
      <p:sp>
        <p:nvSpPr>
          <p:cNvPr id="195" name="Google Shape;195;p44"/>
          <p:cNvSpPr/>
          <p:nvPr/>
        </p:nvSpPr>
        <p:spPr>
          <a:xfrm>
            <a:off x="15677950" y="3280726"/>
            <a:ext cx="2190000" cy="995400"/>
          </a:xfrm>
          <a:prstGeom prst="can">
            <a:avLst>
              <a:gd fmla="val 25000"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2"/>
                </a:solidFill>
                <a:latin typeface="Times New Roman"/>
                <a:ea typeface="Times New Roman"/>
                <a:cs typeface="Times New Roman"/>
                <a:sym typeface="Times New Roman"/>
              </a:rPr>
              <a:t>Costomer</a:t>
            </a:r>
            <a:endParaRPr sz="2200">
              <a:solidFill>
                <a:schemeClr val="lt2"/>
              </a:solidFill>
              <a:latin typeface="Times New Roman"/>
              <a:ea typeface="Times New Roman"/>
              <a:cs typeface="Times New Roman"/>
              <a:sym typeface="Times New Roman"/>
            </a:endParaRPr>
          </a:p>
          <a:p>
            <a:pPr indent="0" lvl="0" marL="0" rtl="0" algn="l">
              <a:spcBef>
                <a:spcPts val="0"/>
              </a:spcBef>
              <a:spcAft>
                <a:spcPts val="0"/>
              </a:spcAft>
              <a:buNone/>
            </a:pPr>
            <a:r>
              <a:rPr lang="en" sz="2200">
                <a:solidFill>
                  <a:schemeClr val="lt2"/>
                </a:solidFill>
                <a:latin typeface="Times New Roman"/>
                <a:ea typeface="Times New Roman"/>
                <a:cs typeface="Times New Roman"/>
                <a:sym typeface="Times New Roman"/>
              </a:rPr>
              <a:t>         Database</a:t>
            </a:r>
            <a:endParaRPr sz="2200">
              <a:solidFill>
                <a:schemeClr val="lt2"/>
              </a:solidFill>
              <a:latin typeface="Times New Roman"/>
              <a:ea typeface="Times New Roman"/>
              <a:cs typeface="Times New Roman"/>
              <a:sym typeface="Times New Roman"/>
            </a:endParaRPr>
          </a:p>
        </p:txBody>
      </p:sp>
      <p:sp>
        <p:nvSpPr>
          <p:cNvPr id="196" name="Google Shape;196;p44"/>
          <p:cNvSpPr/>
          <p:nvPr/>
        </p:nvSpPr>
        <p:spPr>
          <a:xfrm>
            <a:off x="1803000" y="6228950"/>
            <a:ext cx="2654700" cy="79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Times New Roman"/>
                <a:ea typeface="Times New Roman"/>
                <a:cs typeface="Times New Roman"/>
                <a:sym typeface="Times New Roman"/>
              </a:rPr>
              <a:t>Mobile</a:t>
            </a:r>
            <a:endParaRPr sz="2000">
              <a:latin typeface="Times New Roman"/>
              <a:ea typeface="Times New Roman"/>
              <a:cs typeface="Times New Roman"/>
              <a:sym typeface="Times New Roman"/>
            </a:endParaRPr>
          </a:p>
          <a:p>
            <a:pPr indent="0" lvl="0" marL="0" rtl="0" algn="ctr">
              <a:spcBef>
                <a:spcPts val="0"/>
              </a:spcBef>
              <a:spcAft>
                <a:spcPts val="0"/>
              </a:spcAft>
              <a:buNone/>
            </a:pPr>
            <a:r>
              <a:rPr lang="en" sz="2000">
                <a:latin typeface="Times New Roman"/>
                <a:ea typeface="Times New Roman"/>
                <a:cs typeface="Times New Roman"/>
                <a:sym typeface="Times New Roman"/>
              </a:rPr>
              <a:t>UI</a:t>
            </a:r>
            <a:endParaRPr sz="2000">
              <a:latin typeface="Times New Roman"/>
              <a:ea typeface="Times New Roman"/>
              <a:cs typeface="Times New Roman"/>
              <a:sym typeface="Times New Roman"/>
            </a:endParaRPr>
          </a:p>
        </p:txBody>
      </p:sp>
      <p:sp>
        <p:nvSpPr>
          <p:cNvPr id="197" name="Google Shape;197;p44"/>
          <p:cNvSpPr/>
          <p:nvPr/>
        </p:nvSpPr>
        <p:spPr>
          <a:xfrm>
            <a:off x="1803000" y="4667875"/>
            <a:ext cx="2654700" cy="995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Times New Roman"/>
                <a:ea typeface="Times New Roman"/>
                <a:cs typeface="Times New Roman"/>
                <a:sym typeface="Times New Roman"/>
              </a:rPr>
              <a:t>Web </a:t>
            </a:r>
            <a:endParaRPr sz="2000">
              <a:latin typeface="Times New Roman"/>
              <a:ea typeface="Times New Roman"/>
              <a:cs typeface="Times New Roman"/>
              <a:sym typeface="Times New Roman"/>
            </a:endParaRPr>
          </a:p>
          <a:p>
            <a:pPr indent="0" lvl="0" marL="0" rtl="0" algn="ctr">
              <a:spcBef>
                <a:spcPts val="0"/>
              </a:spcBef>
              <a:spcAft>
                <a:spcPts val="0"/>
              </a:spcAft>
              <a:buNone/>
            </a:pPr>
            <a:r>
              <a:rPr lang="en" sz="2000">
                <a:latin typeface="Times New Roman"/>
                <a:ea typeface="Times New Roman"/>
                <a:cs typeface="Times New Roman"/>
                <a:sym typeface="Times New Roman"/>
              </a:rPr>
              <a:t>UI</a:t>
            </a:r>
            <a:endParaRPr sz="2000">
              <a:latin typeface="Times New Roman"/>
              <a:ea typeface="Times New Roman"/>
              <a:cs typeface="Times New Roman"/>
              <a:sym typeface="Times New Roman"/>
            </a:endParaRPr>
          </a:p>
        </p:txBody>
      </p:sp>
      <p:cxnSp>
        <p:nvCxnSpPr>
          <p:cNvPr id="198" name="Google Shape;198;p44"/>
          <p:cNvCxnSpPr>
            <a:endCxn id="196" idx="0"/>
          </p:cNvCxnSpPr>
          <p:nvPr/>
        </p:nvCxnSpPr>
        <p:spPr>
          <a:xfrm>
            <a:off x="3130350" y="5663150"/>
            <a:ext cx="0" cy="565800"/>
          </a:xfrm>
          <a:prstGeom prst="straightConnector1">
            <a:avLst/>
          </a:prstGeom>
          <a:noFill/>
          <a:ln cap="flat" cmpd="sng" w="19050">
            <a:solidFill>
              <a:srgbClr val="1A73E8"/>
            </a:solidFill>
            <a:prstDash val="solid"/>
            <a:round/>
            <a:headEnd len="med" w="med" type="none"/>
            <a:tailEnd len="med" w="med" type="none"/>
          </a:ln>
        </p:spPr>
      </p:cxnSp>
      <p:cxnSp>
        <p:nvCxnSpPr>
          <p:cNvPr id="199" name="Google Shape;199;p44"/>
          <p:cNvCxnSpPr/>
          <p:nvPr/>
        </p:nvCxnSpPr>
        <p:spPr>
          <a:xfrm>
            <a:off x="4391400" y="5065800"/>
            <a:ext cx="1194600" cy="564300"/>
          </a:xfrm>
          <a:prstGeom prst="bentConnector3">
            <a:avLst>
              <a:gd fmla="val 55550" name="adj1"/>
            </a:avLst>
          </a:prstGeom>
          <a:noFill/>
          <a:ln cap="flat" cmpd="sng" w="28575">
            <a:solidFill>
              <a:srgbClr val="1A73E8"/>
            </a:solidFill>
            <a:prstDash val="solid"/>
            <a:round/>
            <a:headEnd len="med" w="med" type="none"/>
            <a:tailEnd len="med" w="med" type="none"/>
          </a:ln>
        </p:spPr>
      </p:cxnSp>
      <p:cxnSp>
        <p:nvCxnSpPr>
          <p:cNvPr id="200" name="Google Shape;200;p44"/>
          <p:cNvCxnSpPr/>
          <p:nvPr/>
        </p:nvCxnSpPr>
        <p:spPr>
          <a:xfrm flipH="1" rot="10800000">
            <a:off x="4424550" y="5597300"/>
            <a:ext cx="1128300" cy="697500"/>
          </a:xfrm>
          <a:prstGeom prst="bentConnector3">
            <a:avLst>
              <a:gd fmla="val 50000" name="adj1"/>
            </a:avLst>
          </a:prstGeom>
          <a:noFill/>
          <a:ln cap="flat" cmpd="sng" w="28575">
            <a:solidFill>
              <a:srgbClr val="1A73E8"/>
            </a:solidFill>
            <a:prstDash val="solid"/>
            <a:round/>
            <a:headEnd len="med" w="med" type="none"/>
            <a:tailEnd len="med" w="med" type="none"/>
          </a:ln>
        </p:spPr>
      </p:cxnSp>
      <p:sp>
        <p:nvSpPr>
          <p:cNvPr id="201" name="Google Shape;201;p44"/>
          <p:cNvSpPr/>
          <p:nvPr/>
        </p:nvSpPr>
        <p:spPr>
          <a:xfrm>
            <a:off x="5552850" y="5298350"/>
            <a:ext cx="2190000" cy="697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Times New Roman"/>
                <a:ea typeface="Times New Roman"/>
                <a:cs typeface="Times New Roman"/>
                <a:sym typeface="Times New Roman"/>
              </a:rPr>
              <a:t>API</a:t>
            </a:r>
            <a:endParaRPr sz="2000">
              <a:latin typeface="Times New Roman"/>
              <a:ea typeface="Times New Roman"/>
              <a:cs typeface="Times New Roman"/>
              <a:sym typeface="Times New Roman"/>
            </a:endParaRPr>
          </a:p>
          <a:p>
            <a:pPr indent="0" lvl="0" marL="0" rtl="0" algn="ctr">
              <a:spcBef>
                <a:spcPts val="0"/>
              </a:spcBef>
              <a:spcAft>
                <a:spcPts val="0"/>
              </a:spcAft>
              <a:buNone/>
            </a:pPr>
            <a:r>
              <a:rPr lang="en" sz="2000">
                <a:latin typeface="Times New Roman"/>
                <a:ea typeface="Times New Roman"/>
                <a:cs typeface="Times New Roman"/>
                <a:sym typeface="Times New Roman"/>
              </a:rPr>
              <a:t>Gateway</a:t>
            </a:r>
            <a:endParaRPr sz="2000">
              <a:latin typeface="Times New Roman"/>
              <a:ea typeface="Times New Roman"/>
              <a:cs typeface="Times New Roman"/>
              <a:sym typeface="Times New Roman"/>
            </a:endParaRPr>
          </a:p>
        </p:txBody>
      </p:sp>
      <p:sp>
        <p:nvSpPr>
          <p:cNvPr id="202" name="Google Shape;202;p44"/>
          <p:cNvSpPr/>
          <p:nvPr/>
        </p:nvSpPr>
        <p:spPr>
          <a:xfrm>
            <a:off x="15507550" y="4710824"/>
            <a:ext cx="2190000" cy="995400"/>
          </a:xfrm>
          <a:prstGeom prst="can">
            <a:avLst>
              <a:gd fmla="val 25000"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2"/>
                </a:solidFill>
                <a:latin typeface="Times New Roman"/>
                <a:ea typeface="Times New Roman"/>
                <a:cs typeface="Times New Roman"/>
                <a:sym typeface="Times New Roman"/>
              </a:rPr>
              <a:t>Account</a:t>
            </a:r>
            <a:endParaRPr sz="2200">
              <a:solidFill>
                <a:schemeClr val="lt2"/>
              </a:solidFill>
              <a:latin typeface="Times New Roman"/>
              <a:ea typeface="Times New Roman"/>
              <a:cs typeface="Times New Roman"/>
              <a:sym typeface="Times New Roman"/>
            </a:endParaRPr>
          </a:p>
          <a:p>
            <a:pPr indent="0" lvl="0" marL="0" rtl="0" algn="ctr">
              <a:spcBef>
                <a:spcPts val="0"/>
              </a:spcBef>
              <a:spcAft>
                <a:spcPts val="0"/>
              </a:spcAft>
              <a:buNone/>
            </a:pPr>
            <a:r>
              <a:rPr lang="en" sz="2200">
                <a:solidFill>
                  <a:schemeClr val="lt2"/>
                </a:solidFill>
                <a:latin typeface="Times New Roman"/>
                <a:ea typeface="Times New Roman"/>
                <a:cs typeface="Times New Roman"/>
                <a:sym typeface="Times New Roman"/>
              </a:rPr>
              <a:t>Database</a:t>
            </a:r>
            <a:endParaRPr sz="2200">
              <a:solidFill>
                <a:schemeClr val="lt2"/>
              </a:solidFill>
              <a:latin typeface="Times New Roman"/>
              <a:ea typeface="Times New Roman"/>
              <a:cs typeface="Times New Roman"/>
              <a:sym typeface="Times New Roman"/>
            </a:endParaRPr>
          </a:p>
        </p:txBody>
      </p:sp>
      <p:sp>
        <p:nvSpPr>
          <p:cNvPr id="203" name="Google Shape;203;p44"/>
          <p:cNvSpPr/>
          <p:nvPr/>
        </p:nvSpPr>
        <p:spPr>
          <a:xfrm>
            <a:off x="15507550" y="6009750"/>
            <a:ext cx="2190000" cy="995400"/>
          </a:xfrm>
          <a:prstGeom prst="can">
            <a:avLst>
              <a:gd fmla="val 25000"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2"/>
                </a:solidFill>
                <a:latin typeface="Times New Roman"/>
                <a:ea typeface="Times New Roman"/>
                <a:cs typeface="Times New Roman"/>
                <a:sym typeface="Times New Roman"/>
              </a:rPr>
              <a:t>Transaction</a:t>
            </a:r>
            <a:endParaRPr sz="2200">
              <a:solidFill>
                <a:schemeClr val="lt2"/>
              </a:solidFill>
              <a:latin typeface="Times New Roman"/>
              <a:ea typeface="Times New Roman"/>
              <a:cs typeface="Times New Roman"/>
              <a:sym typeface="Times New Roman"/>
            </a:endParaRPr>
          </a:p>
          <a:p>
            <a:pPr indent="0" lvl="0" marL="0" rtl="0" algn="ctr">
              <a:spcBef>
                <a:spcPts val="0"/>
              </a:spcBef>
              <a:spcAft>
                <a:spcPts val="0"/>
              </a:spcAft>
              <a:buNone/>
            </a:pPr>
            <a:r>
              <a:rPr lang="en" sz="2200">
                <a:solidFill>
                  <a:schemeClr val="lt2"/>
                </a:solidFill>
                <a:latin typeface="Times New Roman"/>
                <a:ea typeface="Times New Roman"/>
                <a:cs typeface="Times New Roman"/>
                <a:sym typeface="Times New Roman"/>
              </a:rPr>
              <a:t>Database</a:t>
            </a:r>
            <a:endParaRPr sz="2200">
              <a:solidFill>
                <a:schemeClr val="lt2"/>
              </a:solidFill>
              <a:latin typeface="Times New Roman"/>
              <a:ea typeface="Times New Roman"/>
              <a:cs typeface="Times New Roman"/>
              <a:sym typeface="Times New Roman"/>
            </a:endParaRPr>
          </a:p>
        </p:txBody>
      </p:sp>
      <p:sp>
        <p:nvSpPr>
          <p:cNvPr id="204" name="Google Shape;204;p44"/>
          <p:cNvSpPr/>
          <p:nvPr/>
        </p:nvSpPr>
        <p:spPr>
          <a:xfrm>
            <a:off x="10297950" y="3521125"/>
            <a:ext cx="2654694" cy="550476"/>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Times New Roman"/>
                <a:ea typeface="Times New Roman"/>
                <a:cs typeface="Times New Roman"/>
                <a:sym typeface="Times New Roman"/>
              </a:rPr>
              <a:t>Authentication</a:t>
            </a:r>
            <a:endParaRPr sz="2000">
              <a:latin typeface="Times New Roman"/>
              <a:ea typeface="Times New Roman"/>
              <a:cs typeface="Times New Roman"/>
              <a:sym typeface="Times New Roman"/>
            </a:endParaRPr>
          </a:p>
          <a:p>
            <a:pPr indent="0" lvl="0" marL="0" rtl="0" algn="ctr">
              <a:spcBef>
                <a:spcPts val="0"/>
              </a:spcBef>
              <a:spcAft>
                <a:spcPts val="0"/>
              </a:spcAft>
              <a:buNone/>
            </a:pPr>
            <a:r>
              <a:rPr lang="en" sz="2000">
                <a:latin typeface="Times New Roman"/>
                <a:ea typeface="Times New Roman"/>
                <a:cs typeface="Times New Roman"/>
                <a:sym typeface="Times New Roman"/>
              </a:rPr>
              <a:t>service</a:t>
            </a:r>
            <a:endParaRPr sz="2000">
              <a:latin typeface="Times New Roman"/>
              <a:ea typeface="Times New Roman"/>
              <a:cs typeface="Times New Roman"/>
              <a:sym typeface="Times New Roman"/>
            </a:endParaRPr>
          </a:p>
        </p:txBody>
      </p:sp>
      <p:sp>
        <p:nvSpPr>
          <p:cNvPr id="205" name="Google Shape;205;p44"/>
          <p:cNvSpPr/>
          <p:nvPr/>
        </p:nvSpPr>
        <p:spPr>
          <a:xfrm>
            <a:off x="9974050" y="6233863"/>
            <a:ext cx="2654694" cy="550476"/>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Times New Roman"/>
                <a:ea typeface="Times New Roman"/>
                <a:cs typeface="Times New Roman"/>
                <a:sym typeface="Times New Roman"/>
              </a:rPr>
              <a:t>Account</a:t>
            </a:r>
            <a:endParaRPr sz="2000">
              <a:latin typeface="Times New Roman"/>
              <a:ea typeface="Times New Roman"/>
              <a:cs typeface="Times New Roman"/>
              <a:sym typeface="Times New Roman"/>
            </a:endParaRPr>
          </a:p>
          <a:p>
            <a:pPr indent="0" lvl="0" marL="0" rtl="0" algn="ctr">
              <a:spcBef>
                <a:spcPts val="0"/>
              </a:spcBef>
              <a:spcAft>
                <a:spcPts val="0"/>
              </a:spcAft>
              <a:buNone/>
            </a:pPr>
            <a:r>
              <a:rPr lang="en" sz="2000">
                <a:latin typeface="Times New Roman"/>
                <a:ea typeface="Times New Roman"/>
                <a:cs typeface="Times New Roman"/>
                <a:sym typeface="Times New Roman"/>
              </a:rPr>
              <a:t>Service</a:t>
            </a:r>
            <a:endParaRPr sz="2000">
              <a:latin typeface="Times New Roman"/>
              <a:ea typeface="Times New Roman"/>
              <a:cs typeface="Times New Roman"/>
              <a:sym typeface="Times New Roman"/>
            </a:endParaRPr>
          </a:p>
        </p:txBody>
      </p:sp>
      <p:sp>
        <p:nvSpPr>
          <p:cNvPr id="206" name="Google Shape;206;p44"/>
          <p:cNvSpPr/>
          <p:nvPr/>
        </p:nvSpPr>
        <p:spPr>
          <a:xfrm>
            <a:off x="10297850" y="4911263"/>
            <a:ext cx="2654694" cy="550476"/>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Times New Roman"/>
                <a:ea typeface="Times New Roman"/>
                <a:cs typeface="Times New Roman"/>
                <a:sym typeface="Times New Roman"/>
              </a:rPr>
              <a:t>Customer</a:t>
            </a:r>
            <a:endParaRPr sz="2000">
              <a:latin typeface="Times New Roman"/>
              <a:ea typeface="Times New Roman"/>
              <a:cs typeface="Times New Roman"/>
              <a:sym typeface="Times New Roman"/>
            </a:endParaRPr>
          </a:p>
          <a:p>
            <a:pPr indent="0" lvl="0" marL="0" rtl="0" algn="ctr">
              <a:spcBef>
                <a:spcPts val="0"/>
              </a:spcBef>
              <a:spcAft>
                <a:spcPts val="0"/>
              </a:spcAft>
              <a:buNone/>
            </a:pPr>
            <a:r>
              <a:rPr lang="en" sz="2000">
                <a:latin typeface="Times New Roman"/>
                <a:ea typeface="Times New Roman"/>
                <a:cs typeface="Times New Roman"/>
                <a:sym typeface="Times New Roman"/>
              </a:rPr>
              <a:t>Service</a:t>
            </a:r>
            <a:endParaRPr sz="2000">
              <a:latin typeface="Times New Roman"/>
              <a:ea typeface="Times New Roman"/>
              <a:cs typeface="Times New Roman"/>
              <a:sym typeface="Times New Roman"/>
            </a:endParaRPr>
          </a:p>
        </p:txBody>
      </p:sp>
      <p:sp>
        <p:nvSpPr>
          <p:cNvPr id="207" name="Google Shape;207;p44"/>
          <p:cNvSpPr/>
          <p:nvPr/>
        </p:nvSpPr>
        <p:spPr>
          <a:xfrm>
            <a:off x="10228838" y="8798950"/>
            <a:ext cx="2792718" cy="565812"/>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Times New Roman"/>
                <a:ea typeface="Times New Roman"/>
                <a:cs typeface="Times New Roman"/>
                <a:sym typeface="Times New Roman"/>
              </a:rPr>
              <a:t>Notification</a:t>
            </a:r>
            <a:endParaRPr sz="2000">
              <a:latin typeface="Times New Roman"/>
              <a:ea typeface="Times New Roman"/>
              <a:cs typeface="Times New Roman"/>
              <a:sym typeface="Times New Roman"/>
            </a:endParaRPr>
          </a:p>
          <a:p>
            <a:pPr indent="0" lvl="0" marL="0" rtl="0" algn="ctr">
              <a:spcBef>
                <a:spcPts val="0"/>
              </a:spcBef>
              <a:spcAft>
                <a:spcPts val="0"/>
              </a:spcAft>
              <a:buNone/>
            </a:pPr>
            <a:r>
              <a:rPr lang="en" sz="2000">
                <a:latin typeface="Times New Roman"/>
                <a:ea typeface="Times New Roman"/>
                <a:cs typeface="Times New Roman"/>
                <a:sym typeface="Times New Roman"/>
              </a:rPr>
              <a:t>Servic</a:t>
            </a:r>
            <a:endParaRPr sz="2000">
              <a:latin typeface="Times New Roman"/>
              <a:ea typeface="Times New Roman"/>
              <a:cs typeface="Times New Roman"/>
              <a:sym typeface="Times New Roman"/>
            </a:endParaRPr>
          </a:p>
        </p:txBody>
      </p:sp>
      <p:sp>
        <p:nvSpPr>
          <p:cNvPr id="208" name="Google Shape;208;p44"/>
          <p:cNvSpPr/>
          <p:nvPr/>
        </p:nvSpPr>
        <p:spPr>
          <a:xfrm>
            <a:off x="10228838" y="7371125"/>
            <a:ext cx="2792718" cy="565812"/>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Times New Roman"/>
                <a:ea typeface="Times New Roman"/>
                <a:cs typeface="Times New Roman"/>
                <a:sym typeface="Times New Roman"/>
              </a:rPr>
              <a:t>Analytics</a:t>
            </a:r>
            <a:endParaRPr sz="2000">
              <a:latin typeface="Times New Roman"/>
              <a:ea typeface="Times New Roman"/>
              <a:cs typeface="Times New Roman"/>
              <a:sym typeface="Times New Roman"/>
            </a:endParaRPr>
          </a:p>
          <a:p>
            <a:pPr indent="0" lvl="0" marL="0" rtl="0" algn="ctr">
              <a:spcBef>
                <a:spcPts val="0"/>
              </a:spcBef>
              <a:spcAft>
                <a:spcPts val="0"/>
              </a:spcAft>
              <a:buNone/>
            </a:pPr>
            <a:r>
              <a:rPr lang="en" sz="2000">
                <a:latin typeface="Times New Roman"/>
                <a:ea typeface="Times New Roman"/>
                <a:cs typeface="Times New Roman"/>
                <a:sym typeface="Times New Roman"/>
              </a:rPr>
              <a:t>Service</a:t>
            </a:r>
            <a:endParaRPr sz="2000">
              <a:latin typeface="Times New Roman"/>
              <a:ea typeface="Times New Roman"/>
              <a:cs typeface="Times New Roman"/>
              <a:sym typeface="Times New Roman"/>
            </a:endParaRPr>
          </a:p>
        </p:txBody>
      </p:sp>
      <p:sp>
        <p:nvSpPr>
          <p:cNvPr id="209" name="Google Shape;209;p44"/>
          <p:cNvSpPr/>
          <p:nvPr/>
        </p:nvSpPr>
        <p:spPr>
          <a:xfrm>
            <a:off x="15507563" y="8607600"/>
            <a:ext cx="1957825" cy="995400"/>
          </a:xfrm>
          <a:prstGeom prst="flowChartMagneticDisk">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2"/>
                </a:solidFill>
                <a:latin typeface="Times New Roman"/>
                <a:ea typeface="Times New Roman"/>
                <a:cs typeface="Times New Roman"/>
                <a:sym typeface="Times New Roman"/>
              </a:rPr>
              <a:t>Analytics</a:t>
            </a:r>
            <a:endParaRPr sz="2200">
              <a:solidFill>
                <a:schemeClr val="lt2"/>
              </a:solidFill>
              <a:latin typeface="Times New Roman"/>
              <a:ea typeface="Times New Roman"/>
              <a:cs typeface="Times New Roman"/>
              <a:sym typeface="Times New Roman"/>
            </a:endParaRPr>
          </a:p>
          <a:p>
            <a:pPr indent="0" lvl="0" marL="0" rtl="0" algn="ctr">
              <a:spcBef>
                <a:spcPts val="0"/>
              </a:spcBef>
              <a:spcAft>
                <a:spcPts val="0"/>
              </a:spcAft>
              <a:buNone/>
            </a:pPr>
            <a:r>
              <a:rPr lang="en" sz="2200">
                <a:solidFill>
                  <a:schemeClr val="lt2"/>
                </a:solidFill>
                <a:latin typeface="Times New Roman"/>
                <a:ea typeface="Times New Roman"/>
                <a:cs typeface="Times New Roman"/>
                <a:sym typeface="Times New Roman"/>
              </a:rPr>
              <a:t>Service</a:t>
            </a:r>
            <a:endParaRPr sz="2200">
              <a:solidFill>
                <a:schemeClr val="lt2"/>
              </a:solidFill>
              <a:latin typeface="Times New Roman"/>
              <a:ea typeface="Times New Roman"/>
              <a:cs typeface="Times New Roman"/>
              <a:sym typeface="Times New Roman"/>
            </a:endParaRPr>
          </a:p>
        </p:txBody>
      </p:sp>
      <p:sp>
        <p:nvSpPr>
          <p:cNvPr id="210" name="Google Shape;210;p44"/>
          <p:cNvSpPr/>
          <p:nvPr/>
        </p:nvSpPr>
        <p:spPr>
          <a:xfrm>
            <a:off x="15507550" y="7308675"/>
            <a:ext cx="1957850" cy="995400"/>
          </a:xfrm>
          <a:prstGeom prst="flowChartMagneticDisk">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2"/>
                </a:solidFill>
                <a:latin typeface="Times New Roman"/>
                <a:ea typeface="Times New Roman"/>
                <a:cs typeface="Times New Roman"/>
                <a:sym typeface="Times New Roman"/>
              </a:rPr>
              <a:t>Data</a:t>
            </a:r>
            <a:endParaRPr sz="2200">
              <a:solidFill>
                <a:schemeClr val="lt2"/>
              </a:solidFill>
              <a:latin typeface="Times New Roman"/>
              <a:ea typeface="Times New Roman"/>
              <a:cs typeface="Times New Roman"/>
              <a:sym typeface="Times New Roman"/>
            </a:endParaRPr>
          </a:p>
          <a:p>
            <a:pPr indent="0" lvl="0" marL="0" rtl="0" algn="ctr">
              <a:spcBef>
                <a:spcPts val="0"/>
              </a:spcBef>
              <a:spcAft>
                <a:spcPts val="0"/>
              </a:spcAft>
              <a:buNone/>
            </a:pPr>
            <a:r>
              <a:rPr lang="en" sz="2200">
                <a:solidFill>
                  <a:schemeClr val="lt2"/>
                </a:solidFill>
                <a:latin typeface="Times New Roman"/>
                <a:ea typeface="Times New Roman"/>
                <a:cs typeface="Times New Roman"/>
                <a:sym typeface="Times New Roman"/>
              </a:rPr>
              <a:t>Warehouse</a:t>
            </a:r>
            <a:endParaRPr sz="2200">
              <a:solidFill>
                <a:schemeClr val="lt2"/>
              </a:solidFill>
              <a:latin typeface="Times New Roman"/>
              <a:ea typeface="Times New Roman"/>
              <a:cs typeface="Times New Roman"/>
              <a:sym typeface="Times New Roman"/>
            </a:endParaRPr>
          </a:p>
        </p:txBody>
      </p:sp>
      <p:cxnSp>
        <p:nvCxnSpPr>
          <p:cNvPr id="211" name="Google Shape;211;p44"/>
          <p:cNvCxnSpPr>
            <a:stCxn id="207" idx="3"/>
            <a:endCxn id="207" idx="3"/>
          </p:cNvCxnSpPr>
          <p:nvPr/>
        </p:nvCxnSpPr>
        <p:spPr>
          <a:xfrm>
            <a:off x="13021556" y="9081856"/>
            <a:ext cx="0" cy="0"/>
          </a:xfrm>
          <a:prstGeom prst="straightConnector1">
            <a:avLst/>
          </a:prstGeom>
          <a:noFill/>
          <a:ln cap="flat" cmpd="sng" w="9525">
            <a:solidFill>
              <a:schemeClr val="dk2"/>
            </a:solidFill>
            <a:prstDash val="solid"/>
            <a:round/>
            <a:headEnd len="med" w="med" type="none"/>
            <a:tailEnd len="med" w="med" type="none"/>
          </a:ln>
        </p:spPr>
      </p:cxnSp>
      <p:cxnSp>
        <p:nvCxnSpPr>
          <p:cNvPr id="212" name="Google Shape;212;p44"/>
          <p:cNvCxnSpPr>
            <a:stCxn id="207" idx="3"/>
            <a:endCxn id="209" idx="2"/>
          </p:cNvCxnSpPr>
          <p:nvPr/>
        </p:nvCxnSpPr>
        <p:spPr>
          <a:xfrm>
            <a:off x="13021556" y="9081856"/>
            <a:ext cx="2486100" cy="23400"/>
          </a:xfrm>
          <a:prstGeom prst="straightConnector1">
            <a:avLst/>
          </a:prstGeom>
          <a:noFill/>
          <a:ln cap="flat" cmpd="sng" w="28575">
            <a:solidFill>
              <a:srgbClr val="1A73E8"/>
            </a:solidFill>
            <a:prstDash val="solid"/>
            <a:round/>
            <a:headEnd len="med" w="med" type="none"/>
            <a:tailEnd len="med" w="med" type="triangle"/>
          </a:ln>
        </p:spPr>
      </p:cxnSp>
      <p:cxnSp>
        <p:nvCxnSpPr>
          <p:cNvPr id="213" name="Google Shape;213;p44"/>
          <p:cNvCxnSpPr>
            <a:stCxn id="208" idx="3"/>
            <a:endCxn id="210" idx="2"/>
          </p:cNvCxnSpPr>
          <p:nvPr/>
        </p:nvCxnSpPr>
        <p:spPr>
          <a:xfrm>
            <a:off x="13021556" y="7654031"/>
            <a:ext cx="2486100" cy="152400"/>
          </a:xfrm>
          <a:prstGeom prst="straightConnector1">
            <a:avLst/>
          </a:prstGeom>
          <a:noFill/>
          <a:ln cap="flat" cmpd="sng" w="28575">
            <a:solidFill>
              <a:srgbClr val="1A73E8"/>
            </a:solidFill>
            <a:prstDash val="solid"/>
            <a:round/>
            <a:headEnd len="med" w="med" type="none"/>
            <a:tailEnd len="med" w="med" type="triangle"/>
          </a:ln>
        </p:spPr>
      </p:cxnSp>
      <p:cxnSp>
        <p:nvCxnSpPr>
          <p:cNvPr id="214" name="Google Shape;214;p44"/>
          <p:cNvCxnSpPr>
            <a:stCxn id="201" idx="3"/>
            <a:endCxn id="204" idx="1"/>
          </p:cNvCxnSpPr>
          <p:nvPr/>
        </p:nvCxnSpPr>
        <p:spPr>
          <a:xfrm flipH="1" rot="10800000">
            <a:off x="7742850" y="3796400"/>
            <a:ext cx="2555100" cy="1850700"/>
          </a:xfrm>
          <a:prstGeom prst="straightConnector1">
            <a:avLst/>
          </a:prstGeom>
          <a:noFill/>
          <a:ln cap="flat" cmpd="sng" w="28575">
            <a:solidFill>
              <a:srgbClr val="1A73E8"/>
            </a:solidFill>
            <a:prstDash val="solid"/>
            <a:round/>
            <a:headEnd len="med" w="med" type="none"/>
            <a:tailEnd len="med" w="med" type="triangle"/>
          </a:ln>
        </p:spPr>
      </p:cxnSp>
      <p:cxnSp>
        <p:nvCxnSpPr>
          <p:cNvPr id="215" name="Google Shape;215;p44"/>
          <p:cNvCxnSpPr>
            <a:stCxn id="201" idx="3"/>
            <a:endCxn id="206" idx="1"/>
          </p:cNvCxnSpPr>
          <p:nvPr/>
        </p:nvCxnSpPr>
        <p:spPr>
          <a:xfrm flipH="1" rot="10800000">
            <a:off x="7742850" y="5186600"/>
            <a:ext cx="2555100" cy="460500"/>
          </a:xfrm>
          <a:prstGeom prst="straightConnector1">
            <a:avLst/>
          </a:prstGeom>
          <a:noFill/>
          <a:ln cap="flat" cmpd="sng" w="28575">
            <a:solidFill>
              <a:srgbClr val="1A73E8"/>
            </a:solidFill>
            <a:prstDash val="solid"/>
            <a:round/>
            <a:headEnd len="med" w="med" type="none"/>
            <a:tailEnd len="med" w="med" type="triangle"/>
          </a:ln>
        </p:spPr>
      </p:cxnSp>
      <p:cxnSp>
        <p:nvCxnSpPr>
          <p:cNvPr id="216" name="Google Shape;216;p44"/>
          <p:cNvCxnSpPr>
            <a:stCxn id="201" idx="3"/>
            <a:endCxn id="205" idx="1"/>
          </p:cNvCxnSpPr>
          <p:nvPr/>
        </p:nvCxnSpPr>
        <p:spPr>
          <a:xfrm>
            <a:off x="7742850" y="5647100"/>
            <a:ext cx="2231100" cy="861900"/>
          </a:xfrm>
          <a:prstGeom prst="straightConnector1">
            <a:avLst/>
          </a:prstGeom>
          <a:noFill/>
          <a:ln cap="flat" cmpd="sng" w="28575">
            <a:solidFill>
              <a:srgbClr val="1A73E8"/>
            </a:solidFill>
            <a:prstDash val="solid"/>
            <a:round/>
            <a:headEnd len="med" w="med" type="none"/>
            <a:tailEnd len="med" w="med" type="triangle"/>
          </a:ln>
        </p:spPr>
      </p:cxnSp>
      <p:cxnSp>
        <p:nvCxnSpPr>
          <p:cNvPr id="217" name="Google Shape;217;p44"/>
          <p:cNvCxnSpPr>
            <a:stCxn id="204" idx="3"/>
            <a:endCxn id="195" idx="2"/>
          </p:cNvCxnSpPr>
          <p:nvPr/>
        </p:nvCxnSpPr>
        <p:spPr>
          <a:xfrm flipH="1" rot="10800000">
            <a:off x="12952644" y="3778363"/>
            <a:ext cx="2725200" cy="18000"/>
          </a:xfrm>
          <a:prstGeom prst="straightConnector1">
            <a:avLst/>
          </a:prstGeom>
          <a:noFill/>
          <a:ln cap="flat" cmpd="sng" w="28575">
            <a:solidFill>
              <a:srgbClr val="1A73E8"/>
            </a:solidFill>
            <a:prstDash val="solid"/>
            <a:round/>
            <a:headEnd len="med" w="med" type="none"/>
            <a:tailEnd len="med" w="med" type="triangle"/>
          </a:ln>
        </p:spPr>
      </p:cxnSp>
      <p:cxnSp>
        <p:nvCxnSpPr>
          <p:cNvPr id="218" name="Google Shape;218;p44"/>
          <p:cNvCxnSpPr>
            <a:stCxn id="206" idx="3"/>
            <a:endCxn id="202" idx="2"/>
          </p:cNvCxnSpPr>
          <p:nvPr/>
        </p:nvCxnSpPr>
        <p:spPr>
          <a:xfrm>
            <a:off x="12952544" y="5186501"/>
            <a:ext cx="2555100" cy="21900"/>
          </a:xfrm>
          <a:prstGeom prst="straightConnector1">
            <a:avLst/>
          </a:prstGeom>
          <a:noFill/>
          <a:ln cap="flat" cmpd="sng" w="28575">
            <a:solidFill>
              <a:srgbClr val="1A73E8"/>
            </a:solidFill>
            <a:prstDash val="solid"/>
            <a:round/>
            <a:headEnd len="med" w="med" type="none"/>
            <a:tailEnd len="med" w="med" type="triangle"/>
          </a:ln>
        </p:spPr>
      </p:cxnSp>
      <p:cxnSp>
        <p:nvCxnSpPr>
          <p:cNvPr id="219" name="Google Shape;219;p44"/>
          <p:cNvCxnSpPr>
            <a:stCxn id="201" idx="3"/>
            <a:endCxn id="208" idx="1"/>
          </p:cNvCxnSpPr>
          <p:nvPr/>
        </p:nvCxnSpPr>
        <p:spPr>
          <a:xfrm>
            <a:off x="7742850" y="5647100"/>
            <a:ext cx="2486100" cy="2007000"/>
          </a:xfrm>
          <a:prstGeom prst="straightConnector1">
            <a:avLst/>
          </a:prstGeom>
          <a:noFill/>
          <a:ln cap="flat" cmpd="sng" w="28575">
            <a:solidFill>
              <a:srgbClr val="1A73E8"/>
            </a:solidFill>
            <a:prstDash val="solid"/>
            <a:round/>
            <a:headEnd len="med" w="med" type="none"/>
            <a:tailEnd len="med" w="med" type="triangle"/>
          </a:ln>
        </p:spPr>
      </p:cxnSp>
      <p:cxnSp>
        <p:nvCxnSpPr>
          <p:cNvPr id="220" name="Google Shape;220;p44"/>
          <p:cNvCxnSpPr>
            <a:stCxn id="205" idx="3"/>
            <a:endCxn id="203" idx="2"/>
          </p:cNvCxnSpPr>
          <p:nvPr/>
        </p:nvCxnSpPr>
        <p:spPr>
          <a:xfrm flipH="1" rot="10800000">
            <a:off x="12628744" y="6507301"/>
            <a:ext cx="2878800" cy="1800"/>
          </a:xfrm>
          <a:prstGeom prst="straightConnector1">
            <a:avLst/>
          </a:prstGeom>
          <a:noFill/>
          <a:ln cap="flat" cmpd="sng" w="28575">
            <a:solidFill>
              <a:srgbClr val="1A73E8"/>
            </a:solidFill>
            <a:prstDash val="solid"/>
            <a:round/>
            <a:headEnd len="med" w="med" type="none"/>
            <a:tailEnd len="med" w="med" type="triangle"/>
          </a:ln>
        </p:spPr>
      </p:cxnSp>
      <p:cxnSp>
        <p:nvCxnSpPr>
          <p:cNvPr id="221" name="Google Shape;221;p44"/>
          <p:cNvCxnSpPr>
            <a:stCxn id="201" idx="3"/>
            <a:endCxn id="207" idx="1"/>
          </p:cNvCxnSpPr>
          <p:nvPr/>
        </p:nvCxnSpPr>
        <p:spPr>
          <a:xfrm>
            <a:off x="7742850" y="5647100"/>
            <a:ext cx="2486100" cy="3434700"/>
          </a:xfrm>
          <a:prstGeom prst="straightConnector1">
            <a:avLst/>
          </a:prstGeom>
          <a:noFill/>
          <a:ln cap="flat" cmpd="sng" w="28575">
            <a:solidFill>
              <a:srgbClr val="1A73E8"/>
            </a:solidFill>
            <a:prstDash val="solid"/>
            <a:round/>
            <a:headEnd len="med" w="med" type="none"/>
            <a:tailEnd len="med" w="med" type="triangle"/>
          </a:ln>
        </p:spPr>
      </p:cxnSp>
      <p:sp>
        <p:nvSpPr>
          <p:cNvPr id="222" name="Google Shape;222;p44"/>
          <p:cNvSpPr/>
          <p:nvPr/>
        </p:nvSpPr>
        <p:spPr>
          <a:xfrm>
            <a:off x="4174625" y="9235800"/>
            <a:ext cx="4232844" cy="565812"/>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Times New Roman"/>
                <a:ea typeface="Times New Roman"/>
                <a:cs typeface="Times New Roman"/>
                <a:sym typeface="Times New Roman"/>
              </a:rPr>
              <a:t>Reporting</a:t>
            </a:r>
            <a:endParaRPr sz="2000">
              <a:latin typeface="Times New Roman"/>
              <a:ea typeface="Times New Roman"/>
              <a:cs typeface="Times New Roman"/>
              <a:sym typeface="Times New Roman"/>
            </a:endParaRPr>
          </a:p>
          <a:p>
            <a:pPr indent="0" lvl="0" marL="0" rtl="0" algn="ctr">
              <a:spcBef>
                <a:spcPts val="0"/>
              </a:spcBef>
              <a:spcAft>
                <a:spcPts val="0"/>
              </a:spcAft>
              <a:buNone/>
            </a:pPr>
            <a:r>
              <a:rPr lang="en" sz="2000">
                <a:latin typeface="Times New Roman"/>
                <a:ea typeface="Times New Roman"/>
                <a:cs typeface="Times New Roman"/>
                <a:sym typeface="Times New Roman"/>
              </a:rPr>
              <a:t>Dashboard</a:t>
            </a:r>
            <a:endParaRPr sz="2000">
              <a:latin typeface="Times New Roman"/>
              <a:ea typeface="Times New Roman"/>
              <a:cs typeface="Times New Roman"/>
              <a:sym typeface="Times New Roman"/>
            </a:endParaRPr>
          </a:p>
        </p:txBody>
      </p:sp>
      <p:cxnSp>
        <p:nvCxnSpPr>
          <p:cNvPr id="223" name="Google Shape;223;p44"/>
          <p:cNvCxnSpPr>
            <a:stCxn id="201" idx="0"/>
          </p:cNvCxnSpPr>
          <p:nvPr/>
        </p:nvCxnSpPr>
        <p:spPr>
          <a:xfrm flipH="1" rot="10800000">
            <a:off x="6647850" y="2916350"/>
            <a:ext cx="31500" cy="2382000"/>
          </a:xfrm>
          <a:prstGeom prst="straightConnector1">
            <a:avLst/>
          </a:prstGeom>
          <a:noFill/>
          <a:ln cap="flat" cmpd="sng" w="28575">
            <a:solidFill>
              <a:srgbClr val="1A73E8"/>
            </a:solidFill>
            <a:prstDash val="solid"/>
            <a:round/>
            <a:headEnd len="med" w="med" type="none"/>
            <a:tailEnd len="med" w="med" type="none"/>
          </a:ln>
        </p:spPr>
      </p:cxnSp>
      <p:cxnSp>
        <p:nvCxnSpPr>
          <p:cNvPr id="224" name="Google Shape;224;p44"/>
          <p:cNvCxnSpPr/>
          <p:nvPr/>
        </p:nvCxnSpPr>
        <p:spPr>
          <a:xfrm>
            <a:off x="6679250" y="2916300"/>
            <a:ext cx="7733400" cy="3900"/>
          </a:xfrm>
          <a:prstGeom prst="straightConnector1">
            <a:avLst/>
          </a:prstGeom>
          <a:noFill/>
          <a:ln cap="flat" cmpd="sng" w="28575">
            <a:solidFill>
              <a:srgbClr val="1A73E8"/>
            </a:solidFill>
            <a:prstDash val="solid"/>
            <a:round/>
            <a:headEnd len="med" w="med" type="none"/>
            <a:tailEnd len="med" w="med" type="none"/>
          </a:ln>
        </p:spPr>
      </p:cxnSp>
      <p:cxnSp>
        <p:nvCxnSpPr>
          <p:cNvPr id="225" name="Google Shape;225;p44"/>
          <p:cNvCxnSpPr/>
          <p:nvPr/>
        </p:nvCxnSpPr>
        <p:spPr>
          <a:xfrm flipH="1">
            <a:off x="14264000" y="2909125"/>
            <a:ext cx="82500" cy="6780600"/>
          </a:xfrm>
          <a:prstGeom prst="straightConnector1">
            <a:avLst/>
          </a:prstGeom>
          <a:noFill/>
          <a:ln cap="flat" cmpd="sng" w="28575">
            <a:solidFill>
              <a:srgbClr val="1A73E8"/>
            </a:solidFill>
            <a:prstDash val="solid"/>
            <a:round/>
            <a:headEnd len="med" w="med" type="none"/>
            <a:tailEnd len="med" w="med" type="none"/>
          </a:ln>
        </p:spPr>
      </p:cxnSp>
      <p:cxnSp>
        <p:nvCxnSpPr>
          <p:cNvPr id="226" name="Google Shape;226;p44"/>
          <p:cNvCxnSpPr>
            <a:endCxn id="222" idx="3"/>
          </p:cNvCxnSpPr>
          <p:nvPr/>
        </p:nvCxnSpPr>
        <p:spPr>
          <a:xfrm rot="10800000">
            <a:off x="8407469" y="9518706"/>
            <a:ext cx="5891700" cy="171000"/>
          </a:xfrm>
          <a:prstGeom prst="straightConnector1">
            <a:avLst/>
          </a:prstGeom>
          <a:noFill/>
          <a:ln cap="flat" cmpd="sng" w="28575">
            <a:solidFill>
              <a:srgbClr val="1A73E8"/>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5"/>
          <p:cNvSpPr txBox="1"/>
          <p:nvPr>
            <p:ph type="title"/>
          </p:nvPr>
        </p:nvSpPr>
        <p:spPr>
          <a:xfrm>
            <a:off x="260550" y="920500"/>
            <a:ext cx="7598100" cy="11406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5. Designing REST APIs</a:t>
            </a:r>
            <a:endParaRPr/>
          </a:p>
        </p:txBody>
      </p:sp>
      <p:graphicFrame>
        <p:nvGraphicFramePr>
          <p:cNvPr id="232" name="Google Shape;232;p45"/>
          <p:cNvGraphicFramePr/>
          <p:nvPr/>
        </p:nvGraphicFramePr>
        <p:xfrm>
          <a:off x="837325" y="3354713"/>
          <a:ext cx="3000000" cy="3000000"/>
        </p:xfrm>
        <a:graphic>
          <a:graphicData uri="http://schemas.openxmlformats.org/drawingml/2006/table">
            <a:tbl>
              <a:tblPr>
                <a:noFill/>
                <a:tableStyleId>{B14D74B6-A46F-47D3-A199-AB7FE1537E6C}</a:tableStyleId>
              </a:tblPr>
              <a:tblGrid>
                <a:gridCol w="5376650"/>
                <a:gridCol w="5597700"/>
                <a:gridCol w="5487175"/>
              </a:tblGrid>
              <a:tr h="975250">
                <a:tc>
                  <a:txBody>
                    <a:bodyPr/>
                    <a:lstStyle/>
                    <a:p>
                      <a:pPr indent="0" lvl="0" marL="0" rtl="0" algn="l">
                        <a:spcBef>
                          <a:spcPts val="0"/>
                        </a:spcBef>
                        <a:spcAft>
                          <a:spcPts val="0"/>
                        </a:spcAft>
                        <a:buNone/>
                      </a:pPr>
                      <a:r>
                        <a:rPr lang="en" sz="2800">
                          <a:solidFill>
                            <a:srgbClr val="FFFFFF"/>
                          </a:solidFill>
                          <a:latin typeface="Roboto Medium"/>
                          <a:ea typeface="Roboto Medium"/>
                          <a:cs typeface="Roboto Medium"/>
                          <a:sym typeface="Roboto Medium"/>
                        </a:rPr>
                        <a:t>Service name</a:t>
                      </a:r>
                      <a:endParaRPr sz="2800">
                        <a:solidFill>
                          <a:srgbClr val="FFFFFF"/>
                        </a:solidFill>
                        <a:latin typeface="Roboto Medium"/>
                        <a:ea typeface="Roboto Medium"/>
                        <a:cs typeface="Roboto Medium"/>
                        <a:sym typeface="Roboto Medium"/>
                      </a:endParaRPr>
                    </a:p>
                  </a:txBody>
                  <a:tcPr marT="109725" marB="109725" marR="91425" marL="274300" anchor="ctr">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solidFill>
                      <a:srgbClr val="1A73E8"/>
                    </a:solidFill>
                  </a:tcPr>
                </a:tc>
                <a:tc>
                  <a:txBody>
                    <a:bodyPr/>
                    <a:lstStyle/>
                    <a:p>
                      <a:pPr indent="0" lvl="0" marL="0" rtl="0" algn="l">
                        <a:spcBef>
                          <a:spcPts val="0"/>
                        </a:spcBef>
                        <a:spcAft>
                          <a:spcPts val="0"/>
                        </a:spcAft>
                        <a:buNone/>
                      </a:pPr>
                      <a:r>
                        <a:rPr lang="en" sz="2800">
                          <a:solidFill>
                            <a:srgbClr val="FFFFFF"/>
                          </a:solidFill>
                          <a:latin typeface="Roboto Medium"/>
                          <a:ea typeface="Roboto Medium"/>
                          <a:cs typeface="Roboto Medium"/>
                          <a:sym typeface="Roboto Medium"/>
                        </a:rPr>
                        <a:t>Collections</a:t>
                      </a:r>
                      <a:endParaRPr sz="2800">
                        <a:solidFill>
                          <a:srgbClr val="FFFFFF"/>
                        </a:solidFill>
                        <a:latin typeface="Roboto Medium"/>
                        <a:ea typeface="Roboto Medium"/>
                        <a:cs typeface="Roboto Medium"/>
                        <a:sym typeface="Roboto Medium"/>
                      </a:endParaRPr>
                    </a:p>
                  </a:txBody>
                  <a:tcPr marT="109725" marB="109725" marR="91425" marL="27430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solidFill>
                      <a:srgbClr val="1A73E8"/>
                    </a:solidFill>
                  </a:tcPr>
                </a:tc>
                <a:tc>
                  <a:txBody>
                    <a:bodyPr/>
                    <a:lstStyle/>
                    <a:p>
                      <a:pPr indent="0" lvl="0" marL="0" rtl="0" algn="l">
                        <a:spcBef>
                          <a:spcPts val="0"/>
                        </a:spcBef>
                        <a:spcAft>
                          <a:spcPts val="0"/>
                        </a:spcAft>
                        <a:buNone/>
                      </a:pPr>
                      <a:r>
                        <a:rPr lang="en" sz="2800">
                          <a:solidFill>
                            <a:srgbClr val="FFFFFF"/>
                          </a:solidFill>
                          <a:latin typeface="Roboto Medium"/>
                          <a:ea typeface="Roboto Medium"/>
                          <a:cs typeface="Roboto Medium"/>
                          <a:sym typeface="Roboto Medium"/>
                        </a:rPr>
                        <a:t>Methods</a:t>
                      </a:r>
                      <a:endParaRPr sz="2800">
                        <a:solidFill>
                          <a:srgbClr val="FFFFFF"/>
                        </a:solidFill>
                        <a:latin typeface="Roboto Medium"/>
                        <a:ea typeface="Roboto Medium"/>
                        <a:cs typeface="Roboto Medium"/>
                        <a:sym typeface="Roboto Medium"/>
                      </a:endParaRPr>
                    </a:p>
                  </a:txBody>
                  <a:tcPr marT="109725" marB="109725" marR="91425" marL="274300" anchor="ctr">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1A73E8"/>
                    </a:solidFill>
                  </a:tcPr>
                </a:tc>
              </a:tr>
              <a:tr h="489475">
                <a:tc>
                  <a:txBody>
                    <a:bodyPr/>
                    <a:lstStyle/>
                    <a:p>
                      <a:pPr indent="0" lvl="0" marL="0" rtl="0" algn="l">
                        <a:spcBef>
                          <a:spcPts val="0"/>
                        </a:spcBef>
                        <a:spcAft>
                          <a:spcPts val="0"/>
                        </a:spcAft>
                        <a:buNone/>
                      </a:pPr>
                      <a:r>
                        <a:rPr b="1" lang="en" sz="2000">
                          <a:solidFill>
                            <a:schemeClr val="dk1"/>
                          </a:solidFill>
                          <a:latin typeface="Times New Roman"/>
                          <a:ea typeface="Times New Roman"/>
                          <a:cs typeface="Times New Roman"/>
                          <a:sym typeface="Times New Roman"/>
                        </a:rPr>
                        <a:t>Authentication Service</a:t>
                      </a:r>
                      <a:endParaRPr b="1" sz="20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000">
                          <a:solidFill>
                            <a:schemeClr val="dk1"/>
                          </a:solidFill>
                          <a:latin typeface="Times New Roman"/>
                          <a:ea typeface="Times New Roman"/>
                          <a:cs typeface="Times New Roman"/>
                          <a:sym typeface="Times New Roman"/>
                        </a:rPr>
                        <a:t>users</a:t>
                      </a:r>
                      <a:endParaRPr sz="20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000">
                          <a:solidFill>
                            <a:schemeClr val="dk1"/>
                          </a:solidFill>
                          <a:latin typeface="Times New Roman"/>
                          <a:ea typeface="Times New Roman"/>
                          <a:cs typeface="Times New Roman"/>
                          <a:sym typeface="Times New Roman"/>
                        </a:rPr>
                        <a:t>register, login, logout, reset Password</a:t>
                      </a:r>
                      <a:endParaRPr sz="2000">
                        <a:solidFill>
                          <a:schemeClr val="dk1"/>
                        </a:solidFill>
                        <a:latin typeface="Times New Roman"/>
                        <a:ea typeface="Times New Roman"/>
                        <a:cs typeface="Times New Roman"/>
                        <a:sym typeface="Times New Roman"/>
                      </a:endParaRPr>
                    </a:p>
                  </a:txBody>
                  <a:tcPr marT="91425" marB="91425" marR="91425" marL="91425"/>
                </a:tc>
              </a:tr>
              <a:tr h="489475">
                <a:tc>
                  <a:txBody>
                    <a:bodyPr/>
                    <a:lstStyle/>
                    <a:p>
                      <a:pPr indent="0" lvl="0" marL="0" rtl="0" algn="l">
                        <a:spcBef>
                          <a:spcPts val="0"/>
                        </a:spcBef>
                        <a:spcAft>
                          <a:spcPts val="0"/>
                        </a:spcAft>
                        <a:buNone/>
                      </a:pPr>
                      <a:r>
                        <a:rPr b="1" lang="en" sz="2000">
                          <a:solidFill>
                            <a:schemeClr val="dk1"/>
                          </a:solidFill>
                          <a:latin typeface="Times New Roman"/>
                          <a:ea typeface="Times New Roman"/>
                          <a:cs typeface="Times New Roman"/>
                          <a:sym typeface="Times New Roman"/>
                        </a:rPr>
                        <a:t>Customer Service</a:t>
                      </a:r>
                      <a:endParaRPr b="1" sz="20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000">
                          <a:solidFill>
                            <a:schemeClr val="dk1"/>
                          </a:solidFill>
                          <a:latin typeface="Times New Roman"/>
                          <a:ea typeface="Times New Roman"/>
                          <a:cs typeface="Times New Roman"/>
                          <a:sym typeface="Times New Roman"/>
                        </a:rPr>
                        <a:t>customers</a:t>
                      </a:r>
                      <a:endParaRPr sz="20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000">
                          <a:solidFill>
                            <a:schemeClr val="dk1"/>
                          </a:solidFill>
                          <a:latin typeface="Times New Roman"/>
                          <a:ea typeface="Times New Roman"/>
                          <a:cs typeface="Times New Roman"/>
                          <a:sym typeface="Times New Roman"/>
                        </a:rPr>
                        <a:t>list, getById, updateProfile, delete</a:t>
                      </a:r>
                      <a:endParaRPr sz="2000">
                        <a:solidFill>
                          <a:schemeClr val="dk1"/>
                        </a:solidFill>
                        <a:latin typeface="Times New Roman"/>
                        <a:ea typeface="Times New Roman"/>
                        <a:cs typeface="Times New Roman"/>
                        <a:sym typeface="Times New Roman"/>
                      </a:endParaRPr>
                    </a:p>
                  </a:txBody>
                  <a:tcPr marT="91425" marB="91425" marR="91425" marL="91425"/>
                </a:tc>
              </a:tr>
              <a:tr h="489475">
                <a:tc>
                  <a:txBody>
                    <a:bodyPr/>
                    <a:lstStyle/>
                    <a:p>
                      <a:pPr indent="0" lvl="0" marL="0" rtl="0" algn="l">
                        <a:spcBef>
                          <a:spcPts val="0"/>
                        </a:spcBef>
                        <a:spcAft>
                          <a:spcPts val="0"/>
                        </a:spcAft>
                        <a:buNone/>
                      </a:pPr>
                      <a:r>
                        <a:rPr b="1" lang="en" sz="2000">
                          <a:solidFill>
                            <a:schemeClr val="dk1"/>
                          </a:solidFill>
                          <a:latin typeface="Times New Roman"/>
                          <a:ea typeface="Times New Roman"/>
                          <a:cs typeface="Times New Roman"/>
                          <a:sym typeface="Times New Roman"/>
                        </a:rPr>
                        <a:t>Account Service</a:t>
                      </a:r>
                      <a:endParaRPr b="1" sz="20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000">
                          <a:solidFill>
                            <a:schemeClr val="dk1"/>
                          </a:solidFill>
                          <a:latin typeface="Times New Roman"/>
                          <a:ea typeface="Times New Roman"/>
                          <a:cs typeface="Times New Roman"/>
                          <a:sym typeface="Times New Roman"/>
                        </a:rPr>
                        <a:t>accounts</a:t>
                      </a:r>
                      <a:endParaRPr sz="20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000">
                          <a:solidFill>
                            <a:schemeClr val="dk1"/>
                          </a:solidFill>
                          <a:latin typeface="Times New Roman"/>
                          <a:ea typeface="Times New Roman"/>
                          <a:cs typeface="Times New Roman"/>
                          <a:sym typeface="Times New Roman"/>
                        </a:rPr>
                        <a:t>list, create, deposit, withdraw, transfer</a:t>
                      </a:r>
                      <a:endParaRPr sz="2000">
                        <a:solidFill>
                          <a:schemeClr val="dk1"/>
                        </a:solidFill>
                        <a:latin typeface="Times New Roman"/>
                        <a:ea typeface="Times New Roman"/>
                        <a:cs typeface="Times New Roman"/>
                        <a:sym typeface="Times New Roman"/>
                      </a:endParaRPr>
                    </a:p>
                  </a:txBody>
                  <a:tcPr marT="91425" marB="91425" marR="91425" marL="91425"/>
                </a:tc>
              </a:tr>
              <a:tr h="489475">
                <a:tc>
                  <a:txBody>
                    <a:bodyPr/>
                    <a:lstStyle/>
                    <a:p>
                      <a:pPr indent="0" lvl="0" marL="0" rtl="0" algn="l">
                        <a:spcBef>
                          <a:spcPts val="0"/>
                        </a:spcBef>
                        <a:spcAft>
                          <a:spcPts val="0"/>
                        </a:spcAft>
                        <a:buNone/>
                      </a:pPr>
                      <a:r>
                        <a:rPr b="1" lang="en" sz="2000">
                          <a:solidFill>
                            <a:schemeClr val="dk1"/>
                          </a:solidFill>
                          <a:latin typeface="Times New Roman"/>
                          <a:ea typeface="Times New Roman"/>
                          <a:cs typeface="Times New Roman"/>
                          <a:sym typeface="Times New Roman"/>
                        </a:rPr>
                        <a:t>Transaction Service</a:t>
                      </a:r>
                      <a:endParaRPr b="1" sz="20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000">
                          <a:solidFill>
                            <a:schemeClr val="dk1"/>
                          </a:solidFill>
                          <a:latin typeface="Times New Roman"/>
                          <a:ea typeface="Times New Roman"/>
                          <a:cs typeface="Times New Roman"/>
                          <a:sym typeface="Times New Roman"/>
                        </a:rPr>
                        <a:t>transactions</a:t>
                      </a:r>
                      <a:endParaRPr sz="20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000">
                          <a:solidFill>
                            <a:schemeClr val="dk1"/>
                          </a:solidFill>
                          <a:latin typeface="Times New Roman"/>
                          <a:ea typeface="Times New Roman"/>
                          <a:cs typeface="Times New Roman"/>
                          <a:sym typeface="Times New Roman"/>
                        </a:rPr>
                        <a:t>list, getById, filter By Date, reverse Transaction</a:t>
                      </a:r>
                      <a:endParaRPr sz="2000">
                        <a:solidFill>
                          <a:schemeClr val="dk1"/>
                        </a:solidFill>
                        <a:latin typeface="Times New Roman"/>
                        <a:ea typeface="Times New Roman"/>
                        <a:cs typeface="Times New Roman"/>
                        <a:sym typeface="Times New Roman"/>
                      </a:endParaRPr>
                    </a:p>
                  </a:txBody>
                  <a:tcPr marT="91425" marB="91425" marR="91425" marL="91425"/>
                </a:tc>
              </a:tr>
              <a:tr h="630575">
                <a:tc>
                  <a:txBody>
                    <a:bodyPr/>
                    <a:lstStyle/>
                    <a:p>
                      <a:pPr indent="0" lvl="0" marL="0" rtl="0" algn="l">
                        <a:spcBef>
                          <a:spcPts val="0"/>
                        </a:spcBef>
                        <a:spcAft>
                          <a:spcPts val="0"/>
                        </a:spcAft>
                        <a:buNone/>
                      </a:pPr>
                      <a:r>
                        <a:rPr b="1" lang="en" sz="2000">
                          <a:solidFill>
                            <a:schemeClr val="dk1"/>
                          </a:solidFill>
                          <a:latin typeface="Times New Roman"/>
                          <a:ea typeface="Times New Roman"/>
                          <a:cs typeface="Times New Roman"/>
                          <a:sym typeface="Times New Roman"/>
                        </a:rPr>
                        <a:t>Notification Service</a:t>
                      </a:r>
                      <a:endParaRPr b="1" sz="20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000">
                          <a:solidFill>
                            <a:schemeClr val="dk1"/>
                          </a:solidFill>
                          <a:latin typeface="Times New Roman"/>
                          <a:ea typeface="Times New Roman"/>
                          <a:cs typeface="Times New Roman"/>
                          <a:sym typeface="Times New Roman"/>
                        </a:rPr>
                        <a:t>notifications</a:t>
                      </a:r>
                      <a:endParaRPr sz="20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000">
                          <a:solidFill>
                            <a:schemeClr val="dk1"/>
                          </a:solidFill>
                          <a:latin typeface="Times New Roman"/>
                          <a:ea typeface="Times New Roman"/>
                          <a:cs typeface="Times New Roman"/>
                          <a:sym typeface="Times New Roman"/>
                        </a:rPr>
                        <a:t>list, create, markAsRead, delete</a:t>
                      </a:r>
                      <a:endParaRPr sz="2000">
                        <a:solidFill>
                          <a:schemeClr val="dk1"/>
                        </a:solidFill>
                        <a:latin typeface="Times New Roman"/>
                        <a:ea typeface="Times New Roman"/>
                        <a:cs typeface="Times New Roman"/>
                        <a:sym typeface="Times New Roman"/>
                      </a:endParaRPr>
                    </a:p>
                  </a:txBody>
                  <a:tcPr marT="91425" marB="91425" marR="91425" marL="91425"/>
                </a:tc>
              </a:tr>
              <a:tr h="1900200">
                <a:tc>
                  <a:txBody>
                    <a:bodyPr/>
                    <a:lstStyle/>
                    <a:p>
                      <a:pPr indent="0" lvl="0" marL="0" rtl="0" algn="l">
                        <a:spcBef>
                          <a:spcPts val="0"/>
                        </a:spcBef>
                        <a:spcAft>
                          <a:spcPts val="0"/>
                        </a:spcAft>
                        <a:buNone/>
                      </a:pPr>
                      <a:r>
                        <a:rPr b="1" lang="en" sz="2000">
                          <a:solidFill>
                            <a:schemeClr val="dk1"/>
                          </a:solidFill>
                          <a:latin typeface="Times New Roman"/>
                          <a:ea typeface="Times New Roman"/>
                          <a:cs typeface="Times New Roman"/>
                          <a:sym typeface="Times New Roman"/>
                        </a:rPr>
                        <a:t>Analytics Service</a:t>
                      </a:r>
                      <a:endParaRPr b="1" sz="20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000">
                          <a:solidFill>
                            <a:schemeClr val="dk1"/>
                          </a:solidFill>
                          <a:latin typeface="Times New Roman"/>
                          <a:ea typeface="Times New Roman"/>
                          <a:cs typeface="Times New Roman"/>
                          <a:sym typeface="Times New Roman"/>
                        </a:rPr>
                        <a:t>reports</a:t>
                      </a:r>
                      <a:endParaRPr sz="20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000">
                          <a:solidFill>
                            <a:schemeClr val="dk1"/>
                          </a:solidFill>
                          <a:latin typeface="Times New Roman"/>
                          <a:ea typeface="Times New Roman"/>
                          <a:cs typeface="Times New Roman"/>
                          <a:sym typeface="Times New Roman"/>
                        </a:rPr>
                        <a:t>G</a:t>
                      </a:r>
                      <a:r>
                        <a:rPr lang="en" sz="2000">
                          <a:solidFill>
                            <a:schemeClr val="dk1"/>
                          </a:solidFill>
                          <a:latin typeface="Times New Roman"/>
                          <a:ea typeface="Times New Roman"/>
                          <a:cs typeface="Times New Roman"/>
                          <a:sym typeface="Times New Roman"/>
                        </a:rPr>
                        <a:t>enerate Monthly Report, get User Summary, get Transaction Insights</a:t>
                      </a:r>
                      <a:endParaRPr sz="2000">
                        <a:solidFill>
                          <a:schemeClr val="dk1"/>
                        </a:solidFill>
                        <a:latin typeface="Times New Roman"/>
                        <a:ea typeface="Times New Roman"/>
                        <a:cs typeface="Times New Roman"/>
                        <a:sym typeface="Times New Roman"/>
                      </a:endParaRPr>
                    </a:p>
                  </a:txBody>
                  <a:tcPr marT="91425" marB="91425" marR="91425" marL="91425"/>
                </a:tc>
              </a:tr>
            </a:tbl>
          </a:graphicData>
        </a:graphic>
      </p:graphicFrame>
      <p:sp>
        <p:nvSpPr>
          <p:cNvPr id="233" name="Google Shape;233;p45"/>
          <p:cNvSpPr txBox="1"/>
          <p:nvPr>
            <p:ph idx="1" type="body"/>
          </p:nvPr>
        </p:nvSpPr>
        <p:spPr>
          <a:xfrm>
            <a:off x="260550" y="2061075"/>
            <a:ext cx="8410800" cy="6090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b="1" lang="en" sz="3400"/>
              <a:t> S</a:t>
            </a:r>
            <a:r>
              <a:rPr b="1" lang="en" sz="3400"/>
              <a:t>ervices, Resources and operations.</a:t>
            </a:r>
            <a:endParaRPr b="1" sz="3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6"/>
          <p:cNvSpPr txBox="1"/>
          <p:nvPr>
            <p:ph type="title"/>
          </p:nvPr>
        </p:nvSpPr>
        <p:spPr>
          <a:xfrm>
            <a:off x="914350" y="920500"/>
            <a:ext cx="10917900" cy="11796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6. Storage characteristics</a:t>
            </a:r>
            <a:endParaRPr/>
          </a:p>
        </p:txBody>
      </p:sp>
      <p:graphicFrame>
        <p:nvGraphicFramePr>
          <p:cNvPr id="239" name="Google Shape;239;p46"/>
          <p:cNvGraphicFramePr/>
          <p:nvPr/>
        </p:nvGraphicFramePr>
        <p:xfrm>
          <a:off x="914400" y="3483864"/>
          <a:ext cx="3000000" cy="3000000"/>
        </p:xfrm>
        <a:graphic>
          <a:graphicData uri="http://schemas.openxmlformats.org/drawingml/2006/table">
            <a:tbl>
              <a:tblPr>
                <a:noFill/>
                <a:tableStyleId>{B14D74B6-A46F-47D3-A199-AB7FE1537E6C}</a:tableStyleId>
              </a:tblPr>
              <a:tblGrid>
                <a:gridCol w="2743350"/>
                <a:gridCol w="2743350"/>
                <a:gridCol w="2743350"/>
                <a:gridCol w="2743350"/>
                <a:gridCol w="2743350"/>
                <a:gridCol w="2743350"/>
              </a:tblGrid>
              <a:tr h="1395325">
                <a:tc>
                  <a:txBody>
                    <a:bodyPr/>
                    <a:lstStyle/>
                    <a:p>
                      <a:pPr indent="0" lvl="0" marL="0" rtl="0" algn="l">
                        <a:spcBef>
                          <a:spcPts val="0"/>
                        </a:spcBef>
                        <a:spcAft>
                          <a:spcPts val="0"/>
                        </a:spcAft>
                        <a:buNone/>
                      </a:pPr>
                      <a:r>
                        <a:rPr lang="en" sz="2800">
                          <a:solidFill>
                            <a:srgbClr val="FFFFFF"/>
                          </a:solidFill>
                          <a:latin typeface="Roboto Medium"/>
                          <a:ea typeface="Roboto Medium"/>
                          <a:cs typeface="Roboto Medium"/>
                          <a:sym typeface="Roboto Medium"/>
                        </a:rPr>
                        <a:t>Service</a:t>
                      </a:r>
                      <a:endParaRPr sz="28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solidFill>
                      <a:srgbClr val="1A73E8"/>
                    </a:solidFill>
                  </a:tcPr>
                </a:tc>
                <a:tc>
                  <a:txBody>
                    <a:bodyPr/>
                    <a:lstStyle/>
                    <a:p>
                      <a:pPr indent="0" lvl="0" marL="0" rtl="0" algn="l">
                        <a:spcBef>
                          <a:spcPts val="0"/>
                        </a:spcBef>
                        <a:spcAft>
                          <a:spcPts val="0"/>
                        </a:spcAft>
                        <a:buNone/>
                      </a:pPr>
                      <a:r>
                        <a:rPr lang="en" sz="2800">
                          <a:solidFill>
                            <a:srgbClr val="FFFFFF"/>
                          </a:solidFill>
                          <a:latin typeface="Roboto Medium"/>
                          <a:ea typeface="Roboto Medium"/>
                          <a:cs typeface="Roboto Medium"/>
                          <a:sym typeface="Roboto Medium"/>
                        </a:rPr>
                        <a:t>Structured or Unstructured</a:t>
                      </a:r>
                      <a:endParaRPr sz="28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solidFill>
                      <a:srgbClr val="1A73E8"/>
                    </a:solidFill>
                  </a:tcPr>
                </a:tc>
                <a:tc>
                  <a:txBody>
                    <a:bodyPr/>
                    <a:lstStyle/>
                    <a:p>
                      <a:pPr indent="0" lvl="0" marL="0" rtl="0" algn="l">
                        <a:spcBef>
                          <a:spcPts val="0"/>
                        </a:spcBef>
                        <a:spcAft>
                          <a:spcPts val="0"/>
                        </a:spcAft>
                        <a:buNone/>
                      </a:pPr>
                      <a:r>
                        <a:rPr lang="en" sz="2800">
                          <a:solidFill>
                            <a:srgbClr val="FFFFFF"/>
                          </a:solidFill>
                          <a:latin typeface="Roboto Medium"/>
                          <a:ea typeface="Roboto Medium"/>
                          <a:cs typeface="Roboto Medium"/>
                          <a:sym typeface="Roboto Medium"/>
                        </a:rPr>
                        <a:t>SQL or NoSQL</a:t>
                      </a:r>
                      <a:endParaRPr sz="28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solidFill>
                      <a:srgbClr val="1A73E8"/>
                    </a:solidFill>
                  </a:tcPr>
                </a:tc>
                <a:tc>
                  <a:txBody>
                    <a:bodyPr/>
                    <a:lstStyle/>
                    <a:p>
                      <a:pPr indent="0" lvl="0" marL="0" rtl="0" algn="l">
                        <a:spcBef>
                          <a:spcPts val="0"/>
                        </a:spcBef>
                        <a:spcAft>
                          <a:spcPts val="0"/>
                        </a:spcAft>
                        <a:buNone/>
                      </a:pPr>
                      <a:r>
                        <a:rPr lang="en" sz="2800">
                          <a:solidFill>
                            <a:srgbClr val="FFFFFF"/>
                          </a:solidFill>
                          <a:latin typeface="Roboto Medium"/>
                          <a:ea typeface="Roboto Medium"/>
                          <a:cs typeface="Roboto Medium"/>
                          <a:sym typeface="Roboto Medium"/>
                        </a:rPr>
                        <a:t>Strong or Eventual Consistency</a:t>
                      </a:r>
                      <a:endParaRPr sz="28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solidFill>
                      <a:srgbClr val="1A73E8"/>
                    </a:solidFill>
                  </a:tcPr>
                </a:tc>
                <a:tc>
                  <a:txBody>
                    <a:bodyPr/>
                    <a:lstStyle/>
                    <a:p>
                      <a:pPr indent="0" lvl="0" marL="0" rtl="0" algn="l">
                        <a:spcBef>
                          <a:spcPts val="0"/>
                        </a:spcBef>
                        <a:spcAft>
                          <a:spcPts val="0"/>
                        </a:spcAft>
                        <a:buNone/>
                      </a:pPr>
                      <a:r>
                        <a:rPr lang="en" sz="2800">
                          <a:solidFill>
                            <a:srgbClr val="FFFFFF"/>
                          </a:solidFill>
                          <a:latin typeface="Roboto Medium"/>
                          <a:ea typeface="Roboto Medium"/>
                          <a:cs typeface="Roboto Medium"/>
                          <a:sym typeface="Roboto Medium"/>
                        </a:rPr>
                        <a:t>Amount of Data (MB, GB, TB, PB, ExB)</a:t>
                      </a:r>
                      <a:endParaRPr sz="28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solidFill>
                      <a:srgbClr val="1A73E8"/>
                    </a:solidFill>
                  </a:tcPr>
                </a:tc>
                <a:tc>
                  <a:txBody>
                    <a:bodyPr/>
                    <a:lstStyle/>
                    <a:p>
                      <a:pPr indent="0" lvl="0" marL="0" rtl="0" algn="l">
                        <a:spcBef>
                          <a:spcPts val="0"/>
                        </a:spcBef>
                        <a:spcAft>
                          <a:spcPts val="0"/>
                        </a:spcAft>
                        <a:buNone/>
                      </a:pPr>
                      <a:r>
                        <a:rPr lang="en" sz="2800">
                          <a:solidFill>
                            <a:srgbClr val="FFFFFF"/>
                          </a:solidFill>
                          <a:latin typeface="Roboto Medium"/>
                          <a:ea typeface="Roboto Medium"/>
                          <a:cs typeface="Roboto Medium"/>
                          <a:sym typeface="Roboto Medium"/>
                        </a:rPr>
                        <a:t>Read only or Read/Write</a:t>
                      </a:r>
                      <a:endParaRPr sz="28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1A73E8"/>
                    </a:solidFill>
                  </a:tcPr>
                </a:tc>
              </a:tr>
              <a:tr h="592225">
                <a:tc>
                  <a:txBody>
                    <a:bodyPr/>
                    <a:lstStyle/>
                    <a:p>
                      <a:pPr indent="0" lvl="0" marL="0" rtl="0" algn="l">
                        <a:spcBef>
                          <a:spcPts val="0"/>
                        </a:spcBef>
                        <a:spcAft>
                          <a:spcPts val="0"/>
                        </a:spcAft>
                        <a:buNone/>
                      </a:pPr>
                      <a:r>
                        <a:rPr b="1" lang="en" sz="2000">
                          <a:latin typeface="Times New Roman"/>
                          <a:ea typeface="Times New Roman"/>
                          <a:cs typeface="Times New Roman"/>
                          <a:sym typeface="Times New Roman"/>
                        </a:rPr>
                        <a:t>Authentication Service</a:t>
                      </a:r>
                      <a:endParaRPr b="1"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000">
                          <a:latin typeface="Times New Roman"/>
                          <a:ea typeface="Times New Roman"/>
                          <a:cs typeface="Times New Roman"/>
                          <a:sym typeface="Times New Roman"/>
                        </a:rPr>
                        <a:t>Structured</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000">
                          <a:latin typeface="Times New Roman"/>
                          <a:ea typeface="Times New Roman"/>
                          <a:cs typeface="Times New Roman"/>
                          <a:sym typeface="Times New Roman"/>
                        </a:rPr>
                        <a:t>SQL</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000">
                          <a:latin typeface="Times New Roman"/>
                          <a:ea typeface="Times New Roman"/>
                          <a:cs typeface="Times New Roman"/>
                          <a:sym typeface="Times New Roman"/>
                        </a:rPr>
                        <a:t>Strong</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000">
                          <a:latin typeface="Times New Roman"/>
                          <a:ea typeface="Times New Roman"/>
                          <a:cs typeface="Times New Roman"/>
                          <a:sym typeface="Times New Roman"/>
                        </a:rPr>
                        <a:t>MB</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000">
                          <a:latin typeface="Times New Roman"/>
                          <a:ea typeface="Times New Roman"/>
                          <a:cs typeface="Times New Roman"/>
                          <a:sym typeface="Times New Roman"/>
                        </a:rPr>
                        <a:t>Read/Write</a:t>
                      </a:r>
                      <a:endParaRPr sz="2000">
                        <a:latin typeface="Times New Roman"/>
                        <a:ea typeface="Times New Roman"/>
                        <a:cs typeface="Times New Roman"/>
                        <a:sym typeface="Times New Roman"/>
                      </a:endParaRPr>
                    </a:p>
                  </a:txBody>
                  <a:tcPr marT="91425" marB="91425" marR="91425" marL="91425"/>
                </a:tc>
              </a:tr>
              <a:tr h="592225">
                <a:tc>
                  <a:txBody>
                    <a:bodyPr/>
                    <a:lstStyle/>
                    <a:p>
                      <a:pPr indent="0" lvl="0" marL="0" rtl="0" algn="l">
                        <a:spcBef>
                          <a:spcPts val="0"/>
                        </a:spcBef>
                        <a:spcAft>
                          <a:spcPts val="0"/>
                        </a:spcAft>
                        <a:buNone/>
                      </a:pPr>
                      <a:r>
                        <a:rPr b="1" lang="en" sz="2000">
                          <a:latin typeface="Times New Roman"/>
                          <a:ea typeface="Times New Roman"/>
                          <a:cs typeface="Times New Roman"/>
                          <a:sym typeface="Times New Roman"/>
                        </a:rPr>
                        <a:t>Customer Service</a:t>
                      </a:r>
                      <a:endParaRPr b="1"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000">
                          <a:latin typeface="Times New Roman"/>
                          <a:ea typeface="Times New Roman"/>
                          <a:cs typeface="Times New Roman"/>
                          <a:sym typeface="Times New Roman"/>
                        </a:rPr>
                        <a:t>Structured</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000">
                          <a:latin typeface="Times New Roman"/>
                          <a:ea typeface="Times New Roman"/>
                          <a:cs typeface="Times New Roman"/>
                          <a:sym typeface="Times New Roman"/>
                        </a:rPr>
                        <a:t>SQL</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000">
                          <a:latin typeface="Times New Roman"/>
                          <a:ea typeface="Times New Roman"/>
                          <a:cs typeface="Times New Roman"/>
                          <a:sym typeface="Times New Roman"/>
                        </a:rPr>
                        <a:t>Strong</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000">
                          <a:latin typeface="Times New Roman"/>
                          <a:ea typeface="Times New Roman"/>
                          <a:cs typeface="Times New Roman"/>
                          <a:sym typeface="Times New Roman"/>
                        </a:rPr>
                        <a:t>GB</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000">
                          <a:latin typeface="Times New Roman"/>
                          <a:ea typeface="Times New Roman"/>
                          <a:cs typeface="Times New Roman"/>
                          <a:sym typeface="Times New Roman"/>
                        </a:rPr>
                        <a:t>Read/Write</a:t>
                      </a:r>
                      <a:endParaRPr sz="2000">
                        <a:latin typeface="Times New Roman"/>
                        <a:ea typeface="Times New Roman"/>
                        <a:cs typeface="Times New Roman"/>
                        <a:sym typeface="Times New Roman"/>
                      </a:endParaRPr>
                    </a:p>
                  </a:txBody>
                  <a:tcPr marT="91425" marB="91425" marR="91425" marL="91425"/>
                </a:tc>
              </a:tr>
              <a:tr h="592225">
                <a:tc>
                  <a:txBody>
                    <a:bodyPr/>
                    <a:lstStyle/>
                    <a:p>
                      <a:pPr indent="0" lvl="0" marL="0" rtl="0" algn="l">
                        <a:spcBef>
                          <a:spcPts val="0"/>
                        </a:spcBef>
                        <a:spcAft>
                          <a:spcPts val="0"/>
                        </a:spcAft>
                        <a:buNone/>
                      </a:pPr>
                      <a:r>
                        <a:rPr b="1" lang="en" sz="2000">
                          <a:latin typeface="Times New Roman"/>
                          <a:ea typeface="Times New Roman"/>
                          <a:cs typeface="Times New Roman"/>
                          <a:sym typeface="Times New Roman"/>
                        </a:rPr>
                        <a:t>Account Service</a:t>
                      </a:r>
                      <a:endParaRPr b="1"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000">
                          <a:latin typeface="Times New Roman"/>
                          <a:ea typeface="Times New Roman"/>
                          <a:cs typeface="Times New Roman"/>
                          <a:sym typeface="Times New Roman"/>
                        </a:rPr>
                        <a:t>Structured</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000">
                          <a:latin typeface="Times New Roman"/>
                          <a:ea typeface="Times New Roman"/>
                          <a:cs typeface="Times New Roman"/>
                          <a:sym typeface="Times New Roman"/>
                        </a:rPr>
                        <a:t>SQL</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000">
                          <a:latin typeface="Times New Roman"/>
                          <a:ea typeface="Times New Roman"/>
                          <a:cs typeface="Times New Roman"/>
                          <a:sym typeface="Times New Roman"/>
                        </a:rPr>
                        <a:t>Strong</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000">
                          <a:latin typeface="Times New Roman"/>
                          <a:ea typeface="Times New Roman"/>
                          <a:cs typeface="Times New Roman"/>
                          <a:sym typeface="Times New Roman"/>
                        </a:rPr>
                        <a:t>GB</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000">
                          <a:latin typeface="Times New Roman"/>
                          <a:ea typeface="Times New Roman"/>
                          <a:cs typeface="Times New Roman"/>
                          <a:sym typeface="Times New Roman"/>
                        </a:rPr>
                        <a:t>Read/Write</a:t>
                      </a:r>
                      <a:endParaRPr sz="2000">
                        <a:latin typeface="Times New Roman"/>
                        <a:ea typeface="Times New Roman"/>
                        <a:cs typeface="Times New Roman"/>
                        <a:sym typeface="Times New Roman"/>
                      </a:endParaRPr>
                    </a:p>
                  </a:txBody>
                  <a:tcPr marT="91425" marB="91425" marR="91425" marL="91425"/>
                </a:tc>
              </a:tr>
              <a:tr h="592225">
                <a:tc>
                  <a:txBody>
                    <a:bodyPr/>
                    <a:lstStyle/>
                    <a:p>
                      <a:pPr indent="0" lvl="0" marL="0" rtl="0" algn="l">
                        <a:spcBef>
                          <a:spcPts val="0"/>
                        </a:spcBef>
                        <a:spcAft>
                          <a:spcPts val="0"/>
                        </a:spcAft>
                        <a:buNone/>
                      </a:pPr>
                      <a:r>
                        <a:rPr b="1" lang="en" sz="2000">
                          <a:latin typeface="Times New Roman"/>
                          <a:ea typeface="Times New Roman"/>
                          <a:cs typeface="Times New Roman"/>
                          <a:sym typeface="Times New Roman"/>
                        </a:rPr>
                        <a:t>Transaction Service</a:t>
                      </a:r>
                      <a:endParaRPr b="1"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000">
                          <a:latin typeface="Times New Roman"/>
                          <a:ea typeface="Times New Roman"/>
                          <a:cs typeface="Times New Roman"/>
                          <a:sym typeface="Times New Roman"/>
                        </a:rPr>
                        <a:t>Structured</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000">
                          <a:latin typeface="Times New Roman"/>
                          <a:ea typeface="Times New Roman"/>
                          <a:cs typeface="Times New Roman"/>
                          <a:sym typeface="Times New Roman"/>
                        </a:rPr>
                        <a:t>SQL</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000">
                          <a:latin typeface="Times New Roman"/>
                          <a:ea typeface="Times New Roman"/>
                          <a:cs typeface="Times New Roman"/>
                          <a:sym typeface="Times New Roman"/>
                        </a:rPr>
                        <a:t>Strong</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000">
                          <a:latin typeface="Times New Roman"/>
                          <a:ea typeface="Times New Roman"/>
                          <a:cs typeface="Times New Roman"/>
                          <a:sym typeface="Times New Roman"/>
                        </a:rPr>
                        <a:t>TB</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000">
                          <a:latin typeface="Times New Roman"/>
                          <a:ea typeface="Times New Roman"/>
                          <a:cs typeface="Times New Roman"/>
                          <a:sym typeface="Times New Roman"/>
                        </a:rPr>
                        <a:t>Read/Write</a:t>
                      </a:r>
                      <a:endParaRPr sz="2000">
                        <a:latin typeface="Times New Roman"/>
                        <a:ea typeface="Times New Roman"/>
                        <a:cs typeface="Times New Roman"/>
                        <a:sym typeface="Times New Roman"/>
                      </a:endParaRPr>
                    </a:p>
                  </a:txBody>
                  <a:tcPr marT="91425" marB="91425" marR="91425" marL="91425"/>
                </a:tc>
              </a:tr>
              <a:tr h="592225">
                <a:tc>
                  <a:txBody>
                    <a:bodyPr/>
                    <a:lstStyle/>
                    <a:p>
                      <a:pPr indent="0" lvl="0" marL="0" rtl="0" algn="l">
                        <a:spcBef>
                          <a:spcPts val="0"/>
                        </a:spcBef>
                        <a:spcAft>
                          <a:spcPts val="0"/>
                        </a:spcAft>
                        <a:buNone/>
                      </a:pPr>
                      <a:r>
                        <a:rPr b="1" lang="en" sz="2000">
                          <a:latin typeface="Times New Roman"/>
                          <a:ea typeface="Times New Roman"/>
                          <a:cs typeface="Times New Roman"/>
                          <a:sym typeface="Times New Roman"/>
                        </a:rPr>
                        <a:t>Notification Service</a:t>
                      </a:r>
                      <a:endParaRPr b="1"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000">
                          <a:latin typeface="Times New Roman"/>
                          <a:ea typeface="Times New Roman"/>
                          <a:cs typeface="Times New Roman"/>
                          <a:sym typeface="Times New Roman"/>
                        </a:rPr>
                        <a:t>Unstructured</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000">
                          <a:latin typeface="Times New Roman"/>
                          <a:ea typeface="Times New Roman"/>
                          <a:cs typeface="Times New Roman"/>
                          <a:sym typeface="Times New Roman"/>
                        </a:rPr>
                        <a:t>NoSQL</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000">
                          <a:latin typeface="Times New Roman"/>
                          <a:ea typeface="Times New Roman"/>
                          <a:cs typeface="Times New Roman"/>
                          <a:sym typeface="Times New Roman"/>
                        </a:rPr>
                        <a:t>Eventual</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000">
                          <a:latin typeface="Times New Roman"/>
                          <a:ea typeface="Times New Roman"/>
                          <a:cs typeface="Times New Roman"/>
                          <a:sym typeface="Times New Roman"/>
                        </a:rPr>
                        <a:t>MB–GB</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000">
                          <a:latin typeface="Times New Roman"/>
                          <a:ea typeface="Times New Roman"/>
                          <a:cs typeface="Times New Roman"/>
                          <a:sym typeface="Times New Roman"/>
                        </a:rPr>
                        <a:t>Read/Write</a:t>
                      </a:r>
                      <a:endParaRPr sz="2000">
                        <a:latin typeface="Times New Roman"/>
                        <a:ea typeface="Times New Roman"/>
                        <a:cs typeface="Times New Roman"/>
                        <a:sym typeface="Times New Roman"/>
                      </a:endParaRPr>
                    </a:p>
                  </a:txBody>
                  <a:tcPr marT="91425" marB="91425" marR="91425" marL="91425"/>
                </a:tc>
              </a:tr>
              <a:tr h="592225">
                <a:tc>
                  <a:txBody>
                    <a:bodyPr/>
                    <a:lstStyle/>
                    <a:p>
                      <a:pPr indent="0" lvl="0" marL="0" rtl="0" algn="l">
                        <a:spcBef>
                          <a:spcPts val="0"/>
                        </a:spcBef>
                        <a:spcAft>
                          <a:spcPts val="0"/>
                        </a:spcAft>
                        <a:buNone/>
                      </a:pPr>
                      <a:r>
                        <a:rPr b="1" lang="en" sz="2000">
                          <a:latin typeface="Times New Roman"/>
                          <a:ea typeface="Times New Roman"/>
                          <a:cs typeface="Times New Roman"/>
                          <a:sym typeface="Times New Roman"/>
                        </a:rPr>
                        <a:t>Analytics Service</a:t>
                      </a:r>
                      <a:endParaRPr b="1"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000">
                          <a:latin typeface="Times New Roman"/>
                          <a:ea typeface="Times New Roman"/>
                          <a:cs typeface="Times New Roman"/>
                          <a:sym typeface="Times New Roman"/>
                        </a:rPr>
                        <a:t>Structured</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000">
                          <a:latin typeface="Times New Roman"/>
                          <a:ea typeface="Times New Roman"/>
                          <a:cs typeface="Times New Roman"/>
                          <a:sym typeface="Times New Roman"/>
                        </a:rPr>
                        <a:t>SQL</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000">
                          <a:latin typeface="Times New Roman"/>
                          <a:ea typeface="Times New Roman"/>
                          <a:cs typeface="Times New Roman"/>
                          <a:sym typeface="Times New Roman"/>
                        </a:rPr>
                        <a:t>Eventual</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000">
                          <a:latin typeface="Times New Roman"/>
                          <a:ea typeface="Times New Roman"/>
                          <a:cs typeface="Times New Roman"/>
                          <a:sym typeface="Times New Roman"/>
                        </a:rPr>
                        <a:t>TB–PB</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000">
                          <a:latin typeface="Times New Roman"/>
                          <a:ea typeface="Times New Roman"/>
                          <a:cs typeface="Times New Roman"/>
                          <a:sym typeface="Times New Roman"/>
                        </a:rPr>
                        <a:t>Read Only</a:t>
                      </a:r>
                      <a:endParaRPr sz="2000">
                        <a:latin typeface="Times New Roman"/>
                        <a:ea typeface="Times New Roman"/>
                        <a:cs typeface="Times New Roman"/>
                        <a:sym typeface="Times New Roman"/>
                      </a:endParaRPr>
                    </a:p>
                  </a:txBody>
                  <a:tcPr marT="91425" marB="91425" marR="91425" marL="91425"/>
                </a:tc>
              </a:tr>
            </a:tbl>
          </a:graphicData>
        </a:graphic>
      </p:graphicFrame>
      <p:sp>
        <p:nvSpPr>
          <p:cNvPr id="240" name="Google Shape;240;p46"/>
          <p:cNvSpPr txBox="1"/>
          <p:nvPr>
            <p:ph idx="1" type="body"/>
          </p:nvPr>
        </p:nvSpPr>
        <p:spPr>
          <a:xfrm>
            <a:off x="914400" y="2311209"/>
            <a:ext cx="16459200" cy="9615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a:t>M</a:t>
            </a:r>
            <a:r>
              <a:rPr lang="en"/>
              <a:t>icroservice uses the most suitable storage solution (SQL or NoSQL) to ensure high performance, strong data consistency, and secure financial information.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Google">
  <a:themeElements>
    <a:clrScheme name="Google">
      <a:dk1>
        <a:srgbClr val="3B83F3"/>
      </a:dk1>
      <a:lt1>
        <a:srgbClr val="EA4335"/>
      </a:lt1>
      <a:dk2>
        <a:srgbClr val="34A853"/>
      </a:dk2>
      <a:lt2>
        <a:srgbClr val="FBBC05"/>
      </a:lt2>
      <a:accent1>
        <a:srgbClr val="FFFFFF"/>
      </a:accent1>
      <a:accent2>
        <a:srgbClr val="757575"/>
      </a:accent2>
      <a:accent3>
        <a:srgbClr val="BFBFBF"/>
      </a:accent3>
      <a:accent4>
        <a:srgbClr val="093D90"/>
      </a:accent4>
      <a:accent5>
        <a:srgbClr val="0D5BD8"/>
      </a:accent5>
      <a:accent6>
        <a:srgbClr val="FFFFFF"/>
      </a:accent6>
      <a:hlink>
        <a:srgbClr val="1155CC"/>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loud 2020">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